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4"/>
  </p:notesMasterIdLst>
  <p:sldIdLst>
    <p:sldId id="256"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99" r:id="rId26"/>
    <p:sldId id="302" r:id="rId27"/>
    <p:sldId id="296" r:id="rId28"/>
    <p:sldId id="303" r:id="rId29"/>
    <p:sldId id="304" r:id="rId30"/>
    <p:sldId id="305" r:id="rId31"/>
    <p:sldId id="295" r:id="rId32"/>
    <p:sldId id="28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32DDD4-10BB-49DA-BC0E-2C11CF20EFC1}" v="187" dt="2019-09-28T08:40:42.3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0" autoAdjust="0"/>
    <p:restoredTop sz="68151" autoAdjust="0"/>
  </p:normalViewPr>
  <p:slideViewPr>
    <p:cSldViewPr snapToGrid="0" showGuides="1">
      <p:cViewPr>
        <p:scale>
          <a:sx n="57" d="100"/>
          <a:sy n="57" d="100"/>
        </p:scale>
        <p:origin x="28" y="6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 Locke" userId="86dda5f4-b6c6-4e3c-ab10-0b898f013306" providerId="ADAL" clId="{6C32DDD4-10BB-49DA-BC0E-2C11CF20EFC1}"/>
    <pc:docChg chg="custSel addSld delSld modSld">
      <pc:chgData name="Steph Locke" userId="86dda5f4-b6c6-4e3c-ab10-0b898f013306" providerId="ADAL" clId="{6C32DDD4-10BB-49DA-BC0E-2C11CF20EFC1}" dt="2019-09-28T08:41:36.350" v="1350" actId="368"/>
      <pc:docMkLst>
        <pc:docMk/>
      </pc:docMkLst>
      <pc:sldChg chg="addSp delSp modSp">
        <pc:chgData name="Steph Locke" userId="86dda5f4-b6c6-4e3c-ab10-0b898f013306" providerId="ADAL" clId="{6C32DDD4-10BB-49DA-BC0E-2C11CF20EFC1}" dt="2019-09-28T08:08:54.392" v="195" actId="20577"/>
        <pc:sldMkLst>
          <pc:docMk/>
          <pc:sldMk cId="2075462847" sldId="256"/>
        </pc:sldMkLst>
        <pc:spChg chg="del">
          <ac:chgData name="Steph Locke" userId="86dda5f4-b6c6-4e3c-ab10-0b898f013306" providerId="ADAL" clId="{6C32DDD4-10BB-49DA-BC0E-2C11CF20EFC1}" dt="2019-09-28T08:08:49.372" v="189"/>
          <ac:spMkLst>
            <pc:docMk/>
            <pc:sldMk cId="2075462847" sldId="256"/>
            <ac:spMk id="3" creationId="{0882425F-0D9B-4EC5-AD27-456802DBB824}"/>
          </ac:spMkLst>
        </pc:spChg>
        <pc:spChg chg="add mod">
          <ac:chgData name="Steph Locke" userId="86dda5f4-b6c6-4e3c-ab10-0b898f013306" providerId="ADAL" clId="{6C32DDD4-10BB-49DA-BC0E-2C11CF20EFC1}" dt="2019-09-28T08:08:49.372" v="189"/>
          <ac:spMkLst>
            <pc:docMk/>
            <pc:sldMk cId="2075462847" sldId="256"/>
            <ac:spMk id="4" creationId="{6E13F5CF-B839-465A-952F-B3A78418BB2E}"/>
          </ac:spMkLst>
        </pc:spChg>
        <pc:spChg chg="add mod">
          <ac:chgData name="Steph Locke" userId="86dda5f4-b6c6-4e3c-ab10-0b898f013306" providerId="ADAL" clId="{6C32DDD4-10BB-49DA-BC0E-2C11CF20EFC1}" dt="2019-09-28T08:08:54.392" v="195" actId="20577"/>
          <ac:spMkLst>
            <pc:docMk/>
            <pc:sldMk cId="2075462847" sldId="256"/>
            <ac:spMk id="5" creationId="{1741D07B-2FAA-4186-B7ED-FF56E16F0B84}"/>
          </ac:spMkLst>
        </pc:spChg>
      </pc:sldChg>
      <pc:sldChg chg="addSp delSp modSp modNotesTx">
        <pc:chgData name="Steph Locke" userId="86dda5f4-b6c6-4e3c-ab10-0b898f013306" providerId="ADAL" clId="{6C32DDD4-10BB-49DA-BC0E-2C11CF20EFC1}" dt="2019-09-28T08:14:34.913" v="270" actId="20577"/>
        <pc:sldMkLst>
          <pc:docMk/>
          <pc:sldMk cId="3870660824" sldId="260"/>
        </pc:sldMkLst>
        <pc:spChg chg="del mod">
          <ac:chgData name="Steph Locke" userId="86dda5f4-b6c6-4e3c-ab10-0b898f013306" providerId="ADAL" clId="{6C32DDD4-10BB-49DA-BC0E-2C11CF20EFC1}" dt="2019-09-28T08:10:05.249" v="196" actId="478"/>
          <ac:spMkLst>
            <pc:docMk/>
            <pc:sldMk cId="3870660824" sldId="260"/>
            <ac:spMk id="5" creationId="{1D10FA31-2EF2-450E-AA74-47108D8EDABC}"/>
          </ac:spMkLst>
        </pc:spChg>
        <pc:spChg chg="add mod">
          <ac:chgData name="Steph Locke" userId="86dda5f4-b6c6-4e3c-ab10-0b898f013306" providerId="ADAL" clId="{6C32DDD4-10BB-49DA-BC0E-2C11CF20EFC1}" dt="2019-09-28T08:07:24.648" v="85" actId="20577"/>
          <ac:spMkLst>
            <pc:docMk/>
            <pc:sldMk cId="3870660824" sldId="260"/>
            <ac:spMk id="6" creationId="{12E5B454-FE0D-43A3-A4D9-2EAF8EF09BC1}"/>
          </ac:spMkLst>
        </pc:spChg>
        <pc:spChg chg="add del mod">
          <ac:chgData name="Steph Locke" userId="86dda5f4-b6c6-4e3c-ab10-0b898f013306" providerId="ADAL" clId="{6C32DDD4-10BB-49DA-BC0E-2C11CF20EFC1}" dt="2019-09-28T08:10:42.670" v="197" actId="1032"/>
          <ac:spMkLst>
            <pc:docMk/>
            <pc:sldMk cId="3870660824" sldId="260"/>
            <ac:spMk id="8" creationId="{1C458061-DA8C-4F75-9367-6B535181917B}"/>
          </ac:spMkLst>
        </pc:spChg>
        <pc:graphicFrameChg chg="add mod">
          <ac:chgData name="Steph Locke" userId="86dda5f4-b6c6-4e3c-ab10-0b898f013306" providerId="ADAL" clId="{6C32DDD4-10BB-49DA-BC0E-2C11CF20EFC1}" dt="2019-09-28T08:12:57.634" v="256" actId="20577"/>
          <ac:graphicFrameMkLst>
            <pc:docMk/>
            <pc:sldMk cId="3870660824" sldId="260"/>
            <ac:graphicFrameMk id="9" creationId="{8AE92474-0912-4651-BF2D-327D586C5877}"/>
          </ac:graphicFrameMkLst>
        </pc:graphicFrameChg>
      </pc:sldChg>
      <pc:sldChg chg="modSp add del">
        <pc:chgData name="Steph Locke" userId="86dda5f4-b6c6-4e3c-ab10-0b898f013306" providerId="ADAL" clId="{6C32DDD4-10BB-49DA-BC0E-2C11CF20EFC1}" dt="2019-09-28T08:07:01.083" v="62" actId="2696"/>
        <pc:sldMkLst>
          <pc:docMk/>
          <pc:sldMk cId="1327319156" sldId="261"/>
        </pc:sldMkLst>
        <pc:spChg chg="mod">
          <ac:chgData name="Steph Locke" userId="86dda5f4-b6c6-4e3c-ab10-0b898f013306" providerId="ADAL" clId="{6C32DDD4-10BB-49DA-BC0E-2C11CF20EFC1}" dt="2019-09-28T08:06:53.138" v="61" actId="20577"/>
          <ac:spMkLst>
            <pc:docMk/>
            <pc:sldMk cId="1327319156" sldId="261"/>
            <ac:spMk id="2" creationId="{2BFD1EE3-BE93-4BA8-8C35-26A2507AE92D}"/>
          </ac:spMkLst>
        </pc:spChg>
      </pc:sldChg>
      <pc:sldChg chg="addSp delSp modSp add">
        <pc:chgData name="Steph Locke" userId="86dda5f4-b6c6-4e3c-ab10-0b898f013306" providerId="ADAL" clId="{6C32DDD4-10BB-49DA-BC0E-2C11CF20EFC1}" dt="2019-09-28T08:18:15.677" v="397" actId="13782"/>
        <pc:sldMkLst>
          <pc:docMk/>
          <pc:sldMk cId="3459321934" sldId="261"/>
        </pc:sldMkLst>
        <pc:spChg chg="mod">
          <ac:chgData name="Steph Locke" userId="86dda5f4-b6c6-4e3c-ab10-0b898f013306" providerId="ADAL" clId="{6C32DDD4-10BB-49DA-BC0E-2C11CF20EFC1}" dt="2019-09-28T08:15:32.283" v="299" actId="20577"/>
          <ac:spMkLst>
            <pc:docMk/>
            <pc:sldMk cId="3459321934" sldId="261"/>
            <ac:spMk id="2" creationId="{D67D697C-FF0E-4FA6-ABC7-3BD873168F1B}"/>
          </ac:spMkLst>
        </pc:spChg>
        <pc:spChg chg="del">
          <ac:chgData name="Steph Locke" userId="86dda5f4-b6c6-4e3c-ab10-0b898f013306" providerId="ADAL" clId="{6C32DDD4-10BB-49DA-BC0E-2C11CF20EFC1}" dt="2019-09-28T08:15:47.104" v="300" actId="1032"/>
          <ac:spMkLst>
            <pc:docMk/>
            <pc:sldMk cId="3459321934" sldId="261"/>
            <ac:spMk id="3" creationId="{35A390A8-D9F9-4B64-9564-C58FB9904601}"/>
          </ac:spMkLst>
        </pc:spChg>
        <pc:graphicFrameChg chg="add mod">
          <ac:chgData name="Steph Locke" userId="86dda5f4-b6c6-4e3c-ab10-0b898f013306" providerId="ADAL" clId="{6C32DDD4-10BB-49DA-BC0E-2C11CF20EFC1}" dt="2019-09-28T08:18:15.677" v="397" actId="13782"/>
          <ac:graphicFrameMkLst>
            <pc:docMk/>
            <pc:sldMk cId="3459321934" sldId="261"/>
            <ac:graphicFrameMk id="4" creationId="{23BD67F7-12DB-4CB5-BD70-C1DFF1727989}"/>
          </ac:graphicFrameMkLst>
        </pc:graphicFrameChg>
      </pc:sldChg>
      <pc:sldChg chg="modSp add">
        <pc:chgData name="Steph Locke" userId="86dda5f4-b6c6-4e3c-ab10-0b898f013306" providerId="ADAL" clId="{6C32DDD4-10BB-49DA-BC0E-2C11CF20EFC1}" dt="2019-09-28T08:21:08.549" v="605" actId="20577"/>
        <pc:sldMkLst>
          <pc:docMk/>
          <pc:sldMk cId="3126993932" sldId="262"/>
        </pc:sldMkLst>
        <pc:spChg chg="mod">
          <ac:chgData name="Steph Locke" userId="86dda5f4-b6c6-4e3c-ab10-0b898f013306" providerId="ADAL" clId="{6C32DDD4-10BB-49DA-BC0E-2C11CF20EFC1}" dt="2019-09-28T08:19:15.131" v="448" actId="20577"/>
          <ac:spMkLst>
            <pc:docMk/>
            <pc:sldMk cId="3126993932" sldId="262"/>
            <ac:spMk id="2" creationId="{857AB602-DA34-4BB9-8E0D-34A7E0BCB04F}"/>
          </ac:spMkLst>
        </pc:spChg>
        <pc:spChg chg="mod">
          <ac:chgData name="Steph Locke" userId="86dda5f4-b6c6-4e3c-ab10-0b898f013306" providerId="ADAL" clId="{6C32DDD4-10BB-49DA-BC0E-2C11CF20EFC1}" dt="2019-09-28T08:21:08.549" v="605" actId="20577"/>
          <ac:spMkLst>
            <pc:docMk/>
            <pc:sldMk cId="3126993932" sldId="262"/>
            <ac:spMk id="3" creationId="{36032B82-4E9A-448B-B29B-04E958F57167}"/>
          </ac:spMkLst>
        </pc:spChg>
      </pc:sldChg>
      <pc:sldChg chg="addSp delSp modSp add">
        <pc:chgData name="Steph Locke" userId="86dda5f4-b6c6-4e3c-ab10-0b898f013306" providerId="ADAL" clId="{6C32DDD4-10BB-49DA-BC0E-2C11CF20EFC1}" dt="2019-09-28T08:24:27.228" v="648" actId="20577"/>
        <pc:sldMkLst>
          <pc:docMk/>
          <pc:sldMk cId="2960862468" sldId="263"/>
        </pc:sldMkLst>
        <pc:spChg chg="del">
          <ac:chgData name="Steph Locke" userId="86dda5f4-b6c6-4e3c-ab10-0b898f013306" providerId="ADAL" clId="{6C32DDD4-10BB-49DA-BC0E-2C11CF20EFC1}" dt="2019-09-28T08:22:46.078" v="607"/>
          <ac:spMkLst>
            <pc:docMk/>
            <pc:sldMk cId="2960862468" sldId="263"/>
            <ac:spMk id="2" creationId="{EB293BE6-9798-4DCA-91EB-CED3B554A267}"/>
          </ac:spMkLst>
        </pc:spChg>
        <pc:spChg chg="del">
          <ac:chgData name="Steph Locke" userId="86dda5f4-b6c6-4e3c-ab10-0b898f013306" providerId="ADAL" clId="{6C32DDD4-10BB-49DA-BC0E-2C11CF20EFC1}" dt="2019-09-28T08:22:46.078" v="607"/>
          <ac:spMkLst>
            <pc:docMk/>
            <pc:sldMk cId="2960862468" sldId="263"/>
            <ac:spMk id="3" creationId="{CAC4E940-B291-4045-860E-6B1C9EE496BB}"/>
          </ac:spMkLst>
        </pc:spChg>
        <pc:spChg chg="add del mod">
          <ac:chgData name="Steph Locke" userId="86dda5f4-b6c6-4e3c-ab10-0b898f013306" providerId="ADAL" clId="{6C32DDD4-10BB-49DA-BC0E-2C11CF20EFC1}" dt="2019-09-28T08:22:56.788" v="608"/>
          <ac:spMkLst>
            <pc:docMk/>
            <pc:sldMk cId="2960862468" sldId="263"/>
            <ac:spMk id="4" creationId="{871C2102-CAB3-42A4-A49A-5A74AFC91253}"/>
          </ac:spMkLst>
        </pc:spChg>
        <pc:spChg chg="add mod">
          <ac:chgData name="Steph Locke" userId="86dda5f4-b6c6-4e3c-ab10-0b898f013306" providerId="ADAL" clId="{6C32DDD4-10BB-49DA-BC0E-2C11CF20EFC1}" dt="2019-09-28T08:24:27.228" v="648" actId="20577"/>
          <ac:spMkLst>
            <pc:docMk/>
            <pc:sldMk cId="2960862468" sldId="263"/>
            <ac:spMk id="5" creationId="{099FBBCE-F1EF-4C1B-81EC-281BCDB81B21}"/>
          </ac:spMkLst>
        </pc:spChg>
      </pc:sldChg>
      <pc:sldChg chg="add modAnim">
        <pc:chgData name="Steph Locke" userId="86dda5f4-b6c6-4e3c-ab10-0b898f013306" providerId="ADAL" clId="{6C32DDD4-10BB-49DA-BC0E-2C11CF20EFC1}" dt="2019-09-28T08:23:43.281" v="610"/>
        <pc:sldMkLst>
          <pc:docMk/>
          <pc:sldMk cId="4260299265" sldId="264"/>
        </pc:sldMkLst>
      </pc:sldChg>
      <pc:sldChg chg="add">
        <pc:chgData name="Steph Locke" userId="86dda5f4-b6c6-4e3c-ab10-0b898f013306" providerId="ADAL" clId="{6C32DDD4-10BB-49DA-BC0E-2C11CF20EFC1}" dt="2019-09-28T08:23:32.436" v="609"/>
        <pc:sldMkLst>
          <pc:docMk/>
          <pc:sldMk cId="1646869643" sldId="265"/>
        </pc:sldMkLst>
      </pc:sldChg>
      <pc:sldChg chg="add modAnim">
        <pc:chgData name="Steph Locke" userId="86dda5f4-b6c6-4e3c-ab10-0b898f013306" providerId="ADAL" clId="{6C32DDD4-10BB-49DA-BC0E-2C11CF20EFC1}" dt="2019-09-28T08:23:53.043" v="612"/>
        <pc:sldMkLst>
          <pc:docMk/>
          <pc:sldMk cId="3802560965" sldId="266"/>
        </pc:sldMkLst>
      </pc:sldChg>
      <pc:sldChg chg="add modAnim">
        <pc:chgData name="Steph Locke" userId="86dda5f4-b6c6-4e3c-ab10-0b898f013306" providerId="ADAL" clId="{6C32DDD4-10BB-49DA-BC0E-2C11CF20EFC1}" dt="2019-09-28T08:23:56.920" v="613"/>
        <pc:sldMkLst>
          <pc:docMk/>
          <pc:sldMk cId="1473294273" sldId="267"/>
        </pc:sldMkLst>
      </pc:sldChg>
      <pc:sldChg chg="addSp delSp modSp add">
        <pc:chgData name="Steph Locke" userId="86dda5f4-b6c6-4e3c-ab10-0b898f013306" providerId="ADAL" clId="{6C32DDD4-10BB-49DA-BC0E-2C11CF20EFC1}" dt="2019-09-28T08:27:53.864" v="730" actId="20577"/>
        <pc:sldMkLst>
          <pc:docMk/>
          <pc:sldMk cId="1348587454" sldId="268"/>
        </pc:sldMkLst>
        <pc:spChg chg="del">
          <ac:chgData name="Steph Locke" userId="86dda5f4-b6c6-4e3c-ab10-0b898f013306" providerId="ADAL" clId="{6C32DDD4-10BB-49DA-BC0E-2C11CF20EFC1}" dt="2019-09-28T08:27:22.622" v="650"/>
          <ac:spMkLst>
            <pc:docMk/>
            <pc:sldMk cId="1348587454" sldId="268"/>
            <ac:spMk id="2" creationId="{9447F02A-0B1D-48D9-ABF8-101FC20B9C4A}"/>
          </ac:spMkLst>
        </pc:spChg>
        <pc:spChg chg="del">
          <ac:chgData name="Steph Locke" userId="86dda5f4-b6c6-4e3c-ab10-0b898f013306" providerId="ADAL" clId="{6C32DDD4-10BB-49DA-BC0E-2C11CF20EFC1}" dt="2019-09-28T08:27:22.622" v="650"/>
          <ac:spMkLst>
            <pc:docMk/>
            <pc:sldMk cId="1348587454" sldId="268"/>
            <ac:spMk id="3" creationId="{6C949943-CEFA-48B9-8425-B9677520185F}"/>
          </ac:spMkLst>
        </pc:spChg>
        <pc:spChg chg="add mod">
          <ac:chgData name="Steph Locke" userId="86dda5f4-b6c6-4e3c-ab10-0b898f013306" providerId="ADAL" clId="{6C32DDD4-10BB-49DA-BC0E-2C11CF20EFC1}" dt="2019-09-28T08:27:53.864" v="730" actId="20577"/>
          <ac:spMkLst>
            <pc:docMk/>
            <pc:sldMk cId="1348587454" sldId="268"/>
            <ac:spMk id="4" creationId="{1D06CC89-318E-4D22-B9D4-90A5C333D164}"/>
          </ac:spMkLst>
        </pc:spChg>
      </pc:sldChg>
      <pc:sldChg chg="addSp delSp modSp add">
        <pc:chgData name="Steph Locke" userId="86dda5f4-b6c6-4e3c-ab10-0b898f013306" providerId="ADAL" clId="{6C32DDD4-10BB-49DA-BC0E-2C11CF20EFC1}" dt="2019-09-28T08:31:07.856" v="871" actId="20577"/>
        <pc:sldMkLst>
          <pc:docMk/>
          <pc:sldMk cId="810757679" sldId="269"/>
        </pc:sldMkLst>
        <pc:spChg chg="del">
          <ac:chgData name="Steph Locke" userId="86dda5f4-b6c6-4e3c-ab10-0b898f013306" providerId="ADAL" clId="{6C32DDD4-10BB-49DA-BC0E-2C11CF20EFC1}" dt="2019-09-28T08:28:14.747" v="732"/>
          <ac:spMkLst>
            <pc:docMk/>
            <pc:sldMk cId="810757679" sldId="269"/>
            <ac:spMk id="2" creationId="{B2816DB5-2DD8-4B52-899A-B2CDA323ACB6}"/>
          </ac:spMkLst>
        </pc:spChg>
        <pc:spChg chg="add mod">
          <ac:chgData name="Steph Locke" userId="86dda5f4-b6c6-4e3c-ab10-0b898f013306" providerId="ADAL" clId="{6C32DDD4-10BB-49DA-BC0E-2C11CF20EFC1}" dt="2019-09-28T08:28:48.442" v="759" actId="20577"/>
          <ac:spMkLst>
            <pc:docMk/>
            <pc:sldMk cId="810757679" sldId="269"/>
            <ac:spMk id="3" creationId="{48424853-A1D8-4A8E-A005-839F10FD19A8}"/>
          </ac:spMkLst>
        </pc:spChg>
        <pc:spChg chg="add mod">
          <ac:chgData name="Steph Locke" userId="86dda5f4-b6c6-4e3c-ab10-0b898f013306" providerId="ADAL" clId="{6C32DDD4-10BB-49DA-BC0E-2C11CF20EFC1}" dt="2019-09-28T08:31:07.856" v="871" actId="20577"/>
          <ac:spMkLst>
            <pc:docMk/>
            <pc:sldMk cId="810757679" sldId="269"/>
            <ac:spMk id="4" creationId="{DC276F27-C538-4C6B-94C1-906E660C5271}"/>
          </ac:spMkLst>
        </pc:spChg>
      </pc:sldChg>
      <pc:sldChg chg="modSp add">
        <pc:chgData name="Steph Locke" userId="86dda5f4-b6c6-4e3c-ab10-0b898f013306" providerId="ADAL" clId="{6C32DDD4-10BB-49DA-BC0E-2C11CF20EFC1}" dt="2019-09-28T08:34:14.795" v="1185" actId="20577"/>
        <pc:sldMkLst>
          <pc:docMk/>
          <pc:sldMk cId="433015838" sldId="270"/>
        </pc:sldMkLst>
        <pc:spChg chg="mod">
          <ac:chgData name="Steph Locke" userId="86dda5f4-b6c6-4e3c-ab10-0b898f013306" providerId="ADAL" clId="{6C32DDD4-10BB-49DA-BC0E-2C11CF20EFC1}" dt="2019-09-28T08:31:42.174" v="918" actId="20577"/>
          <ac:spMkLst>
            <pc:docMk/>
            <pc:sldMk cId="433015838" sldId="270"/>
            <ac:spMk id="2" creationId="{945A86C9-1777-479B-B13E-492F833A2322}"/>
          </ac:spMkLst>
        </pc:spChg>
        <pc:spChg chg="mod">
          <ac:chgData name="Steph Locke" userId="86dda5f4-b6c6-4e3c-ab10-0b898f013306" providerId="ADAL" clId="{6C32DDD4-10BB-49DA-BC0E-2C11CF20EFC1}" dt="2019-09-28T08:34:14.795" v="1185" actId="20577"/>
          <ac:spMkLst>
            <pc:docMk/>
            <pc:sldMk cId="433015838" sldId="270"/>
            <ac:spMk id="3" creationId="{112522F2-0EB5-4217-8220-5A1D5A83C21A}"/>
          </ac:spMkLst>
        </pc:spChg>
      </pc:sldChg>
      <pc:sldChg chg="modSp add">
        <pc:chgData name="Steph Locke" userId="86dda5f4-b6c6-4e3c-ab10-0b898f013306" providerId="ADAL" clId="{6C32DDD4-10BB-49DA-BC0E-2C11CF20EFC1}" dt="2019-09-28T08:36:29.639" v="1261" actId="20577"/>
        <pc:sldMkLst>
          <pc:docMk/>
          <pc:sldMk cId="1158388349" sldId="271"/>
        </pc:sldMkLst>
        <pc:spChg chg="mod">
          <ac:chgData name="Steph Locke" userId="86dda5f4-b6c6-4e3c-ab10-0b898f013306" providerId="ADAL" clId="{6C32DDD4-10BB-49DA-BC0E-2C11CF20EFC1}" dt="2019-09-28T08:34:34.203" v="1221" actId="20577"/>
          <ac:spMkLst>
            <pc:docMk/>
            <pc:sldMk cId="1158388349" sldId="271"/>
            <ac:spMk id="2" creationId="{8EB35850-B0E4-48C7-AF5E-7ED1A4117E8F}"/>
          </ac:spMkLst>
        </pc:spChg>
        <pc:spChg chg="mod">
          <ac:chgData name="Steph Locke" userId="86dda5f4-b6c6-4e3c-ab10-0b898f013306" providerId="ADAL" clId="{6C32DDD4-10BB-49DA-BC0E-2C11CF20EFC1}" dt="2019-09-28T08:36:29.639" v="1261" actId="20577"/>
          <ac:spMkLst>
            <pc:docMk/>
            <pc:sldMk cId="1158388349" sldId="271"/>
            <ac:spMk id="3" creationId="{077A1536-403D-4EFF-90FB-EDC336F3BDD9}"/>
          </ac:spMkLst>
        </pc:spChg>
      </pc:sldChg>
      <pc:sldChg chg="addSp delSp modSp add">
        <pc:chgData name="Steph Locke" userId="86dda5f4-b6c6-4e3c-ab10-0b898f013306" providerId="ADAL" clId="{6C32DDD4-10BB-49DA-BC0E-2C11CF20EFC1}" dt="2019-09-28T08:37:39.449" v="1295" actId="20577"/>
        <pc:sldMkLst>
          <pc:docMk/>
          <pc:sldMk cId="559501377" sldId="272"/>
        </pc:sldMkLst>
        <pc:spChg chg="del">
          <ac:chgData name="Steph Locke" userId="86dda5f4-b6c6-4e3c-ab10-0b898f013306" providerId="ADAL" clId="{6C32DDD4-10BB-49DA-BC0E-2C11CF20EFC1}" dt="2019-09-28T08:37:20.344" v="1263"/>
          <ac:spMkLst>
            <pc:docMk/>
            <pc:sldMk cId="559501377" sldId="272"/>
            <ac:spMk id="2" creationId="{A6196167-26D4-401A-9350-A09DA7585865}"/>
          </ac:spMkLst>
        </pc:spChg>
        <pc:spChg chg="del">
          <ac:chgData name="Steph Locke" userId="86dda5f4-b6c6-4e3c-ab10-0b898f013306" providerId="ADAL" clId="{6C32DDD4-10BB-49DA-BC0E-2C11CF20EFC1}" dt="2019-09-28T08:37:20.344" v="1263"/>
          <ac:spMkLst>
            <pc:docMk/>
            <pc:sldMk cId="559501377" sldId="272"/>
            <ac:spMk id="3" creationId="{ACAC432C-B297-4E5D-B216-D767EB29FB48}"/>
          </ac:spMkLst>
        </pc:spChg>
        <pc:spChg chg="add mod">
          <ac:chgData name="Steph Locke" userId="86dda5f4-b6c6-4e3c-ab10-0b898f013306" providerId="ADAL" clId="{6C32DDD4-10BB-49DA-BC0E-2C11CF20EFC1}" dt="2019-09-28T08:37:39.449" v="1295" actId="20577"/>
          <ac:spMkLst>
            <pc:docMk/>
            <pc:sldMk cId="559501377" sldId="272"/>
            <ac:spMk id="4" creationId="{2BF45D9D-D663-41B0-9157-2EEBB64AD71E}"/>
          </ac:spMkLst>
        </pc:spChg>
      </pc:sldChg>
      <pc:sldChg chg="add">
        <pc:chgData name="Steph Locke" userId="86dda5f4-b6c6-4e3c-ab10-0b898f013306" providerId="ADAL" clId="{6C32DDD4-10BB-49DA-BC0E-2C11CF20EFC1}" dt="2019-09-28T08:38:27.508" v="1296"/>
        <pc:sldMkLst>
          <pc:docMk/>
          <pc:sldMk cId="4279233761" sldId="273"/>
        </pc:sldMkLst>
      </pc:sldChg>
      <pc:sldChg chg="add">
        <pc:chgData name="Steph Locke" userId="86dda5f4-b6c6-4e3c-ab10-0b898f013306" providerId="ADAL" clId="{6C32DDD4-10BB-49DA-BC0E-2C11CF20EFC1}" dt="2019-09-28T08:38:27.508" v="1296"/>
        <pc:sldMkLst>
          <pc:docMk/>
          <pc:sldMk cId="1786187559" sldId="274"/>
        </pc:sldMkLst>
      </pc:sldChg>
      <pc:sldChg chg="add">
        <pc:chgData name="Steph Locke" userId="86dda5f4-b6c6-4e3c-ab10-0b898f013306" providerId="ADAL" clId="{6C32DDD4-10BB-49DA-BC0E-2C11CF20EFC1}" dt="2019-09-28T08:38:27.508" v="1296"/>
        <pc:sldMkLst>
          <pc:docMk/>
          <pc:sldMk cId="2448642651" sldId="275"/>
        </pc:sldMkLst>
      </pc:sldChg>
      <pc:sldChg chg="add">
        <pc:chgData name="Steph Locke" userId="86dda5f4-b6c6-4e3c-ab10-0b898f013306" providerId="ADAL" clId="{6C32DDD4-10BB-49DA-BC0E-2C11CF20EFC1}" dt="2019-09-28T08:38:27.508" v="1296"/>
        <pc:sldMkLst>
          <pc:docMk/>
          <pc:sldMk cId="2572460601" sldId="276"/>
        </pc:sldMkLst>
      </pc:sldChg>
      <pc:sldChg chg="addSp delSp modSp add">
        <pc:chgData name="Steph Locke" userId="86dda5f4-b6c6-4e3c-ab10-0b898f013306" providerId="ADAL" clId="{6C32DDD4-10BB-49DA-BC0E-2C11CF20EFC1}" dt="2019-09-28T08:39:12.302" v="1315" actId="20577"/>
        <pc:sldMkLst>
          <pc:docMk/>
          <pc:sldMk cId="2448362060" sldId="277"/>
        </pc:sldMkLst>
        <pc:spChg chg="del">
          <ac:chgData name="Steph Locke" userId="86dda5f4-b6c6-4e3c-ab10-0b898f013306" providerId="ADAL" clId="{6C32DDD4-10BB-49DA-BC0E-2C11CF20EFC1}" dt="2019-09-28T08:39:06.371" v="1298"/>
          <ac:spMkLst>
            <pc:docMk/>
            <pc:sldMk cId="2448362060" sldId="277"/>
            <ac:spMk id="2" creationId="{7DE5CE08-2898-4EC2-8B7B-B632263E6B00}"/>
          </ac:spMkLst>
        </pc:spChg>
        <pc:spChg chg="del">
          <ac:chgData name="Steph Locke" userId="86dda5f4-b6c6-4e3c-ab10-0b898f013306" providerId="ADAL" clId="{6C32DDD4-10BB-49DA-BC0E-2C11CF20EFC1}" dt="2019-09-28T08:39:06.371" v="1298"/>
          <ac:spMkLst>
            <pc:docMk/>
            <pc:sldMk cId="2448362060" sldId="277"/>
            <ac:spMk id="3" creationId="{92949552-897E-4E53-A04D-377F050C50F4}"/>
          </ac:spMkLst>
        </pc:spChg>
        <pc:spChg chg="add mod">
          <ac:chgData name="Steph Locke" userId="86dda5f4-b6c6-4e3c-ab10-0b898f013306" providerId="ADAL" clId="{6C32DDD4-10BB-49DA-BC0E-2C11CF20EFC1}" dt="2019-09-28T08:39:12.302" v="1315" actId="20577"/>
          <ac:spMkLst>
            <pc:docMk/>
            <pc:sldMk cId="2448362060" sldId="277"/>
            <ac:spMk id="4" creationId="{A1B1A527-EA52-4637-96A2-E6B758881A8D}"/>
          </ac:spMkLst>
        </pc:spChg>
      </pc:sldChg>
      <pc:sldChg chg="modSp add">
        <pc:chgData name="Steph Locke" userId="86dda5f4-b6c6-4e3c-ab10-0b898f013306" providerId="ADAL" clId="{6C32DDD4-10BB-49DA-BC0E-2C11CF20EFC1}" dt="2019-09-28T08:41:36.350" v="1350" actId="368"/>
        <pc:sldMkLst>
          <pc:docMk/>
          <pc:sldMk cId="1636479334" sldId="285"/>
        </pc:sldMkLst>
        <pc:spChg chg="mod">
          <ac:chgData name="Steph Locke" userId="86dda5f4-b6c6-4e3c-ab10-0b898f013306" providerId="ADAL" clId="{6C32DDD4-10BB-49DA-BC0E-2C11CF20EFC1}" dt="2019-09-28T08:40:50.147" v="1330" actId="20577"/>
          <ac:spMkLst>
            <pc:docMk/>
            <pc:sldMk cId="1636479334" sldId="285"/>
            <ac:spMk id="2" creationId="{14C5591D-2C64-4188-BC83-1A13D4ECE22F}"/>
          </ac:spMkLst>
        </pc:spChg>
        <pc:spChg chg="mod">
          <ac:chgData name="Steph Locke" userId="86dda5f4-b6c6-4e3c-ab10-0b898f013306" providerId="ADAL" clId="{6C32DDD4-10BB-49DA-BC0E-2C11CF20EFC1}" dt="2019-09-28T08:41:36.350" v="1350" actId="368"/>
          <ac:spMkLst>
            <pc:docMk/>
            <pc:sldMk cId="1636479334" sldId="285"/>
            <ac:spMk id="3" creationId="{EBC5D656-F48C-415E-9CD3-A8164C5249F5}"/>
          </ac:spMkLst>
        </pc:spChg>
      </pc:sldChg>
      <pc:sldChg chg="add">
        <pc:chgData name="Steph Locke" userId="86dda5f4-b6c6-4e3c-ab10-0b898f013306" providerId="ADAL" clId="{6C32DDD4-10BB-49DA-BC0E-2C11CF20EFC1}" dt="2019-09-28T08:40:12.227" v="1320"/>
        <pc:sldMkLst>
          <pc:docMk/>
          <pc:sldMk cId="3419636500" sldId="295"/>
        </pc:sldMkLst>
      </pc:sldChg>
      <pc:sldChg chg="add">
        <pc:chgData name="Steph Locke" userId="86dda5f4-b6c6-4e3c-ab10-0b898f013306" providerId="ADAL" clId="{6C32DDD4-10BB-49DA-BC0E-2C11CF20EFC1}" dt="2019-09-28T08:40:12.227" v="1320"/>
        <pc:sldMkLst>
          <pc:docMk/>
          <pc:sldMk cId="1670528309" sldId="296"/>
        </pc:sldMkLst>
      </pc:sldChg>
      <pc:sldChg chg="add modAnim">
        <pc:chgData name="Steph Locke" userId="86dda5f4-b6c6-4e3c-ab10-0b898f013306" providerId="ADAL" clId="{6C32DDD4-10BB-49DA-BC0E-2C11CF20EFC1}" dt="2019-09-28T08:39:33.868" v="1317"/>
        <pc:sldMkLst>
          <pc:docMk/>
          <pc:sldMk cId="1002052813" sldId="299"/>
        </pc:sldMkLst>
      </pc:sldChg>
      <pc:sldChg chg="add modAnim">
        <pc:chgData name="Steph Locke" userId="86dda5f4-b6c6-4e3c-ab10-0b898f013306" providerId="ADAL" clId="{6C32DDD4-10BB-49DA-BC0E-2C11CF20EFC1}" dt="2019-09-28T08:39:50.529" v="1319"/>
        <pc:sldMkLst>
          <pc:docMk/>
          <pc:sldMk cId="1928125018" sldId="302"/>
        </pc:sldMkLst>
      </pc:sldChg>
      <pc:sldChg chg="add">
        <pc:chgData name="Steph Locke" userId="86dda5f4-b6c6-4e3c-ab10-0b898f013306" providerId="ADAL" clId="{6C32DDD4-10BB-49DA-BC0E-2C11CF20EFC1}" dt="2019-09-28T08:40:12.227" v="1320"/>
        <pc:sldMkLst>
          <pc:docMk/>
          <pc:sldMk cId="2236966990" sldId="303"/>
        </pc:sldMkLst>
      </pc:sldChg>
      <pc:sldChg chg="add">
        <pc:chgData name="Steph Locke" userId="86dda5f4-b6c6-4e3c-ab10-0b898f013306" providerId="ADAL" clId="{6C32DDD4-10BB-49DA-BC0E-2C11CF20EFC1}" dt="2019-09-28T08:40:12.227" v="1320"/>
        <pc:sldMkLst>
          <pc:docMk/>
          <pc:sldMk cId="1879573315" sldId="304"/>
        </pc:sldMkLst>
      </pc:sldChg>
      <pc:sldChg chg="add">
        <pc:chgData name="Steph Locke" userId="86dda5f4-b6c6-4e3c-ab10-0b898f013306" providerId="ADAL" clId="{6C32DDD4-10BB-49DA-BC0E-2C11CF20EFC1}" dt="2019-09-28T08:40:12.227" v="1320"/>
        <pc:sldMkLst>
          <pc:docMk/>
          <pc:sldMk cId="227537240" sldId="30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12B583-6471-4C10-AAFD-4A7C05CE4E37}" type="doc">
      <dgm:prSet loTypeId="urn:microsoft.com/office/officeart/2005/8/layout/equation1" loCatId="process" qsTypeId="urn:microsoft.com/office/officeart/2005/8/quickstyle/simple1" qsCatId="simple" csTypeId="urn:microsoft.com/office/officeart/2005/8/colors/accent1_2" csCatId="accent1" phldr="1"/>
      <dgm:spPr/>
    </dgm:pt>
    <dgm:pt modelId="{22CE2E32-3E23-4293-887B-1661F958B388}">
      <dgm:prSet phldrT="[Text]"/>
      <dgm:spPr/>
      <dgm:t>
        <a:bodyPr/>
        <a:lstStyle/>
        <a:p>
          <a:r>
            <a:rPr lang="en-GB" dirty="0"/>
            <a:t>Individuals</a:t>
          </a:r>
        </a:p>
      </dgm:t>
    </dgm:pt>
    <dgm:pt modelId="{76DE0719-8443-40DB-A142-16BBB08778D9}" type="parTrans" cxnId="{38E2D170-859D-4CAC-913A-96D08CB9AE62}">
      <dgm:prSet/>
      <dgm:spPr/>
      <dgm:t>
        <a:bodyPr/>
        <a:lstStyle/>
        <a:p>
          <a:endParaRPr lang="en-GB"/>
        </a:p>
      </dgm:t>
    </dgm:pt>
    <dgm:pt modelId="{E9B0B2DC-1701-447E-99AE-A1EA8B60F058}" type="sibTrans" cxnId="{38E2D170-859D-4CAC-913A-96D08CB9AE62}">
      <dgm:prSet/>
      <dgm:spPr/>
      <dgm:t>
        <a:bodyPr/>
        <a:lstStyle/>
        <a:p>
          <a:endParaRPr lang="en-GB"/>
        </a:p>
      </dgm:t>
    </dgm:pt>
    <dgm:pt modelId="{A85CAA2E-5720-43E7-8123-A08F8DACC749}">
      <dgm:prSet phldrT="[Text]"/>
      <dgm:spPr/>
      <dgm:t>
        <a:bodyPr/>
        <a:lstStyle/>
        <a:p>
          <a:r>
            <a:rPr lang="en-GB" dirty="0"/>
            <a:t>Data capture</a:t>
          </a:r>
        </a:p>
      </dgm:t>
    </dgm:pt>
    <dgm:pt modelId="{046733A9-0BEB-46F6-8243-849925A2C065}" type="parTrans" cxnId="{FC679422-1E86-488F-ABDB-E81F56777F29}">
      <dgm:prSet/>
      <dgm:spPr/>
      <dgm:t>
        <a:bodyPr/>
        <a:lstStyle/>
        <a:p>
          <a:endParaRPr lang="en-GB"/>
        </a:p>
      </dgm:t>
    </dgm:pt>
    <dgm:pt modelId="{5B0EF895-5FFC-49AE-8438-67E3711A0BFB}" type="sibTrans" cxnId="{FC679422-1E86-488F-ABDB-E81F56777F29}">
      <dgm:prSet/>
      <dgm:spPr/>
      <dgm:t>
        <a:bodyPr/>
        <a:lstStyle/>
        <a:p>
          <a:endParaRPr lang="en-GB"/>
        </a:p>
      </dgm:t>
    </dgm:pt>
    <dgm:pt modelId="{13394A2A-06E9-4D29-91A6-8E6F67FC8A99}">
      <dgm:prSet phldrT="[Text]"/>
      <dgm:spPr/>
      <dgm:t>
        <a:bodyPr/>
        <a:lstStyle/>
        <a:p>
          <a:r>
            <a:rPr lang="en-GB" dirty="0"/>
            <a:t>Human Subject Research</a:t>
          </a:r>
        </a:p>
      </dgm:t>
    </dgm:pt>
    <dgm:pt modelId="{AF572C38-FC3A-422A-837E-A88D79E76B6B}" type="parTrans" cxnId="{6BB927B5-C136-43E2-B404-DF87F92ECB89}">
      <dgm:prSet/>
      <dgm:spPr/>
      <dgm:t>
        <a:bodyPr/>
        <a:lstStyle/>
        <a:p>
          <a:endParaRPr lang="en-GB"/>
        </a:p>
      </dgm:t>
    </dgm:pt>
    <dgm:pt modelId="{02989DB2-DF6A-4392-BF22-4785157A3B75}" type="sibTrans" cxnId="{6BB927B5-C136-43E2-B404-DF87F92ECB89}">
      <dgm:prSet/>
      <dgm:spPr/>
      <dgm:t>
        <a:bodyPr/>
        <a:lstStyle/>
        <a:p>
          <a:endParaRPr lang="en-GB"/>
        </a:p>
      </dgm:t>
    </dgm:pt>
    <dgm:pt modelId="{34C30ED2-A86D-4649-8254-5529409DA62E}" type="pres">
      <dgm:prSet presAssocID="{5D12B583-6471-4C10-AAFD-4A7C05CE4E37}" presName="linearFlow" presStyleCnt="0">
        <dgm:presLayoutVars>
          <dgm:dir/>
          <dgm:resizeHandles val="exact"/>
        </dgm:presLayoutVars>
      </dgm:prSet>
      <dgm:spPr/>
    </dgm:pt>
    <dgm:pt modelId="{35E03213-FEAF-458C-9766-C3F04249595C}" type="pres">
      <dgm:prSet presAssocID="{22CE2E32-3E23-4293-887B-1661F958B388}" presName="node" presStyleLbl="node1" presStyleIdx="0" presStyleCnt="3">
        <dgm:presLayoutVars>
          <dgm:bulletEnabled val="1"/>
        </dgm:presLayoutVars>
      </dgm:prSet>
      <dgm:spPr/>
    </dgm:pt>
    <dgm:pt modelId="{3705A0C9-4FE3-42BF-A5D9-7DCAB17AEEE9}" type="pres">
      <dgm:prSet presAssocID="{E9B0B2DC-1701-447E-99AE-A1EA8B60F058}" presName="spacerL" presStyleCnt="0"/>
      <dgm:spPr/>
    </dgm:pt>
    <dgm:pt modelId="{08562588-8130-4AC2-8995-044B34A75CC0}" type="pres">
      <dgm:prSet presAssocID="{E9B0B2DC-1701-447E-99AE-A1EA8B60F058}" presName="sibTrans" presStyleLbl="sibTrans2D1" presStyleIdx="0" presStyleCnt="2"/>
      <dgm:spPr/>
    </dgm:pt>
    <dgm:pt modelId="{A037DC88-F172-4FA5-A2F9-EE5126461902}" type="pres">
      <dgm:prSet presAssocID="{E9B0B2DC-1701-447E-99AE-A1EA8B60F058}" presName="spacerR" presStyleCnt="0"/>
      <dgm:spPr/>
    </dgm:pt>
    <dgm:pt modelId="{A6E553BC-01D8-4B7B-A50A-95B8D0F1445F}" type="pres">
      <dgm:prSet presAssocID="{A85CAA2E-5720-43E7-8123-A08F8DACC749}" presName="node" presStyleLbl="node1" presStyleIdx="1" presStyleCnt="3">
        <dgm:presLayoutVars>
          <dgm:bulletEnabled val="1"/>
        </dgm:presLayoutVars>
      </dgm:prSet>
      <dgm:spPr/>
    </dgm:pt>
    <dgm:pt modelId="{E993EC65-5B7C-4123-8B7D-4E80189E9DE8}" type="pres">
      <dgm:prSet presAssocID="{5B0EF895-5FFC-49AE-8438-67E3711A0BFB}" presName="spacerL" presStyleCnt="0"/>
      <dgm:spPr/>
    </dgm:pt>
    <dgm:pt modelId="{3A14FB62-AE9E-4640-8AE8-365E94CDF7FC}" type="pres">
      <dgm:prSet presAssocID="{5B0EF895-5FFC-49AE-8438-67E3711A0BFB}" presName="sibTrans" presStyleLbl="sibTrans2D1" presStyleIdx="1" presStyleCnt="2"/>
      <dgm:spPr/>
    </dgm:pt>
    <dgm:pt modelId="{B785DDE2-80CE-4EC5-A374-3E15A8562FE5}" type="pres">
      <dgm:prSet presAssocID="{5B0EF895-5FFC-49AE-8438-67E3711A0BFB}" presName="spacerR" presStyleCnt="0"/>
      <dgm:spPr/>
    </dgm:pt>
    <dgm:pt modelId="{2C5C61BD-C46D-475E-84E5-5200797DA99D}" type="pres">
      <dgm:prSet presAssocID="{13394A2A-06E9-4D29-91A6-8E6F67FC8A99}" presName="node" presStyleLbl="node1" presStyleIdx="2" presStyleCnt="3">
        <dgm:presLayoutVars>
          <dgm:bulletEnabled val="1"/>
        </dgm:presLayoutVars>
      </dgm:prSet>
      <dgm:spPr/>
    </dgm:pt>
  </dgm:ptLst>
  <dgm:cxnLst>
    <dgm:cxn modelId="{FC679422-1E86-488F-ABDB-E81F56777F29}" srcId="{5D12B583-6471-4C10-AAFD-4A7C05CE4E37}" destId="{A85CAA2E-5720-43E7-8123-A08F8DACC749}" srcOrd="1" destOrd="0" parTransId="{046733A9-0BEB-46F6-8243-849925A2C065}" sibTransId="{5B0EF895-5FFC-49AE-8438-67E3711A0BFB}"/>
    <dgm:cxn modelId="{74C1E866-5ED0-4D78-8023-E3E23D126F81}" type="presOf" srcId="{5B0EF895-5FFC-49AE-8438-67E3711A0BFB}" destId="{3A14FB62-AE9E-4640-8AE8-365E94CDF7FC}" srcOrd="0" destOrd="0" presId="urn:microsoft.com/office/officeart/2005/8/layout/equation1"/>
    <dgm:cxn modelId="{38E2D170-859D-4CAC-913A-96D08CB9AE62}" srcId="{5D12B583-6471-4C10-AAFD-4A7C05CE4E37}" destId="{22CE2E32-3E23-4293-887B-1661F958B388}" srcOrd="0" destOrd="0" parTransId="{76DE0719-8443-40DB-A142-16BBB08778D9}" sibTransId="{E9B0B2DC-1701-447E-99AE-A1EA8B60F058}"/>
    <dgm:cxn modelId="{0CE85F7B-F63B-4A67-87AB-5AB7EFDDE3D8}" type="presOf" srcId="{A85CAA2E-5720-43E7-8123-A08F8DACC749}" destId="{A6E553BC-01D8-4B7B-A50A-95B8D0F1445F}" srcOrd="0" destOrd="0" presId="urn:microsoft.com/office/officeart/2005/8/layout/equation1"/>
    <dgm:cxn modelId="{C866EA7D-C39B-4229-83FB-FD7671D6B091}" type="presOf" srcId="{E9B0B2DC-1701-447E-99AE-A1EA8B60F058}" destId="{08562588-8130-4AC2-8995-044B34A75CC0}" srcOrd="0" destOrd="0" presId="urn:microsoft.com/office/officeart/2005/8/layout/equation1"/>
    <dgm:cxn modelId="{2537E67E-FDD2-4187-AEFF-51E978BEF7A5}" type="presOf" srcId="{22CE2E32-3E23-4293-887B-1661F958B388}" destId="{35E03213-FEAF-458C-9766-C3F04249595C}" srcOrd="0" destOrd="0" presId="urn:microsoft.com/office/officeart/2005/8/layout/equation1"/>
    <dgm:cxn modelId="{6BB927B5-C136-43E2-B404-DF87F92ECB89}" srcId="{5D12B583-6471-4C10-AAFD-4A7C05CE4E37}" destId="{13394A2A-06E9-4D29-91A6-8E6F67FC8A99}" srcOrd="2" destOrd="0" parTransId="{AF572C38-FC3A-422A-837E-A88D79E76B6B}" sibTransId="{02989DB2-DF6A-4392-BF22-4785157A3B75}"/>
    <dgm:cxn modelId="{606A0EBD-B06B-4AED-AC6E-D7BF56F20DAE}" type="presOf" srcId="{5D12B583-6471-4C10-AAFD-4A7C05CE4E37}" destId="{34C30ED2-A86D-4649-8254-5529409DA62E}" srcOrd="0" destOrd="0" presId="urn:microsoft.com/office/officeart/2005/8/layout/equation1"/>
    <dgm:cxn modelId="{7E6133C2-633C-4851-BFB3-B207FDFA9F6B}" type="presOf" srcId="{13394A2A-06E9-4D29-91A6-8E6F67FC8A99}" destId="{2C5C61BD-C46D-475E-84E5-5200797DA99D}" srcOrd="0" destOrd="0" presId="urn:microsoft.com/office/officeart/2005/8/layout/equation1"/>
    <dgm:cxn modelId="{B8383088-6E85-4AAE-B5F7-F7D9D236AB4C}" type="presParOf" srcId="{34C30ED2-A86D-4649-8254-5529409DA62E}" destId="{35E03213-FEAF-458C-9766-C3F04249595C}" srcOrd="0" destOrd="0" presId="urn:microsoft.com/office/officeart/2005/8/layout/equation1"/>
    <dgm:cxn modelId="{73D43E30-EDA3-465D-ABBE-8C9A65C2AD11}" type="presParOf" srcId="{34C30ED2-A86D-4649-8254-5529409DA62E}" destId="{3705A0C9-4FE3-42BF-A5D9-7DCAB17AEEE9}" srcOrd="1" destOrd="0" presId="urn:microsoft.com/office/officeart/2005/8/layout/equation1"/>
    <dgm:cxn modelId="{475CA464-D866-4CAB-B670-32045D98151E}" type="presParOf" srcId="{34C30ED2-A86D-4649-8254-5529409DA62E}" destId="{08562588-8130-4AC2-8995-044B34A75CC0}" srcOrd="2" destOrd="0" presId="urn:microsoft.com/office/officeart/2005/8/layout/equation1"/>
    <dgm:cxn modelId="{FB85CF63-C20B-47CD-BB3C-6603890B608F}" type="presParOf" srcId="{34C30ED2-A86D-4649-8254-5529409DA62E}" destId="{A037DC88-F172-4FA5-A2F9-EE5126461902}" srcOrd="3" destOrd="0" presId="urn:microsoft.com/office/officeart/2005/8/layout/equation1"/>
    <dgm:cxn modelId="{24580F1F-B4DE-4298-A4DA-7ACB5C1EDA22}" type="presParOf" srcId="{34C30ED2-A86D-4649-8254-5529409DA62E}" destId="{A6E553BC-01D8-4B7B-A50A-95B8D0F1445F}" srcOrd="4" destOrd="0" presId="urn:microsoft.com/office/officeart/2005/8/layout/equation1"/>
    <dgm:cxn modelId="{AC4F1943-801B-47F0-802F-DC7EBB66733D}" type="presParOf" srcId="{34C30ED2-A86D-4649-8254-5529409DA62E}" destId="{E993EC65-5B7C-4123-8B7D-4E80189E9DE8}" srcOrd="5" destOrd="0" presId="urn:microsoft.com/office/officeart/2005/8/layout/equation1"/>
    <dgm:cxn modelId="{8DD81448-442B-4E0A-AEA5-8378878A5B94}" type="presParOf" srcId="{34C30ED2-A86D-4649-8254-5529409DA62E}" destId="{3A14FB62-AE9E-4640-8AE8-365E94CDF7FC}" srcOrd="6" destOrd="0" presId="urn:microsoft.com/office/officeart/2005/8/layout/equation1"/>
    <dgm:cxn modelId="{EFC3F40D-6E88-412D-920A-F57B9D04F716}" type="presParOf" srcId="{34C30ED2-A86D-4649-8254-5529409DA62E}" destId="{B785DDE2-80CE-4EC5-A374-3E15A8562FE5}" srcOrd="7" destOrd="0" presId="urn:microsoft.com/office/officeart/2005/8/layout/equation1"/>
    <dgm:cxn modelId="{8FFB377F-DF45-4B25-B34F-60C21BDA1277}" type="presParOf" srcId="{34C30ED2-A86D-4649-8254-5529409DA62E}" destId="{2C5C61BD-C46D-475E-84E5-5200797DA99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C10F46-94E8-40AC-B44A-50CFC4F79AB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FD7B881F-2DA6-4DDE-9FD6-D16DD77D8690}">
      <dgm:prSet phldrT="[Text]"/>
      <dgm:spPr/>
      <dgm:t>
        <a:bodyPr/>
        <a:lstStyle/>
        <a:p>
          <a:r>
            <a:rPr lang="en-GB" dirty="0"/>
            <a:t>Churn</a:t>
          </a:r>
        </a:p>
      </dgm:t>
    </dgm:pt>
    <dgm:pt modelId="{C072FFDA-D283-4E61-BED2-3C423B7F4D04}" type="parTrans" cxnId="{FBF15E72-4371-4297-80FA-49535892DD6B}">
      <dgm:prSet/>
      <dgm:spPr/>
      <dgm:t>
        <a:bodyPr/>
        <a:lstStyle/>
        <a:p>
          <a:endParaRPr lang="en-GB"/>
        </a:p>
      </dgm:t>
    </dgm:pt>
    <dgm:pt modelId="{37555E66-2841-43CE-B0B7-20F4F92770CE}" type="sibTrans" cxnId="{FBF15E72-4371-4297-80FA-49535892DD6B}">
      <dgm:prSet/>
      <dgm:spPr/>
      <dgm:t>
        <a:bodyPr/>
        <a:lstStyle/>
        <a:p>
          <a:endParaRPr lang="en-GB"/>
        </a:p>
      </dgm:t>
    </dgm:pt>
    <dgm:pt modelId="{A29D9608-AA8D-40F4-9F25-50BBB534C806}">
      <dgm:prSet phldrT="[Text]"/>
      <dgm:spPr/>
      <dgm:t>
        <a:bodyPr/>
        <a:lstStyle/>
        <a:p>
          <a:r>
            <a:rPr lang="en-GB"/>
            <a:t>PPC optimisation</a:t>
          </a:r>
          <a:endParaRPr lang="en-GB" dirty="0"/>
        </a:p>
      </dgm:t>
    </dgm:pt>
    <dgm:pt modelId="{653BB79F-C7C6-43E6-B776-CF546D143E78}" type="parTrans" cxnId="{DF42F8F5-83EF-47AB-973F-9D77DA2BF0C8}">
      <dgm:prSet/>
      <dgm:spPr/>
      <dgm:t>
        <a:bodyPr/>
        <a:lstStyle/>
        <a:p>
          <a:endParaRPr lang="en-GB"/>
        </a:p>
      </dgm:t>
    </dgm:pt>
    <dgm:pt modelId="{515588EA-8A36-4465-979C-5DB59B59FA2B}" type="sibTrans" cxnId="{DF42F8F5-83EF-47AB-973F-9D77DA2BF0C8}">
      <dgm:prSet/>
      <dgm:spPr/>
      <dgm:t>
        <a:bodyPr/>
        <a:lstStyle/>
        <a:p>
          <a:endParaRPr lang="en-GB"/>
        </a:p>
      </dgm:t>
    </dgm:pt>
    <dgm:pt modelId="{66FF6309-15BC-41FC-935E-56B8C8B7AC28}">
      <dgm:prSet phldrT="[Text]"/>
      <dgm:spPr/>
      <dgm:t>
        <a:bodyPr/>
        <a:lstStyle/>
        <a:p>
          <a:r>
            <a:rPr lang="en-GB"/>
            <a:t>Credit worthiness</a:t>
          </a:r>
          <a:endParaRPr lang="en-GB" dirty="0"/>
        </a:p>
      </dgm:t>
    </dgm:pt>
    <dgm:pt modelId="{653A787F-0BDD-45E5-94DE-A6CD1BE5B12E}" type="parTrans" cxnId="{3896FAEF-A908-4D76-9350-25C68BE16B3B}">
      <dgm:prSet/>
      <dgm:spPr/>
      <dgm:t>
        <a:bodyPr/>
        <a:lstStyle/>
        <a:p>
          <a:endParaRPr lang="en-GB"/>
        </a:p>
      </dgm:t>
    </dgm:pt>
    <dgm:pt modelId="{5A46A9A8-5135-4A26-9D77-FCDD085D3B82}" type="sibTrans" cxnId="{3896FAEF-A908-4D76-9350-25C68BE16B3B}">
      <dgm:prSet/>
      <dgm:spPr/>
      <dgm:t>
        <a:bodyPr/>
        <a:lstStyle/>
        <a:p>
          <a:endParaRPr lang="en-GB"/>
        </a:p>
      </dgm:t>
    </dgm:pt>
    <dgm:pt modelId="{383C86F3-F919-4712-9F04-8658E352786E}">
      <dgm:prSet phldrT="[Text]"/>
      <dgm:spPr/>
      <dgm:t>
        <a:bodyPr/>
        <a:lstStyle/>
        <a:p>
          <a:r>
            <a:rPr lang="en-GB" dirty="0"/>
            <a:t>Recommendations</a:t>
          </a:r>
        </a:p>
      </dgm:t>
    </dgm:pt>
    <dgm:pt modelId="{E7560BE5-0FAB-455B-B623-891BAFDC54B2}" type="parTrans" cxnId="{519AAD83-11F0-47D2-821D-2D72220DEE3B}">
      <dgm:prSet/>
      <dgm:spPr/>
      <dgm:t>
        <a:bodyPr/>
        <a:lstStyle/>
        <a:p>
          <a:endParaRPr lang="en-GB"/>
        </a:p>
      </dgm:t>
    </dgm:pt>
    <dgm:pt modelId="{35377155-6AA2-4414-BBB4-D0E5F67C5F7E}" type="sibTrans" cxnId="{519AAD83-11F0-47D2-821D-2D72220DEE3B}">
      <dgm:prSet/>
      <dgm:spPr/>
      <dgm:t>
        <a:bodyPr/>
        <a:lstStyle/>
        <a:p>
          <a:endParaRPr lang="en-GB"/>
        </a:p>
      </dgm:t>
    </dgm:pt>
    <dgm:pt modelId="{1A50E0B1-FE8C-4B4E-9E14-A51C3DE0E59A}">
      <dgm:prSet phldrT="[Text]"/>
      <dgm:spPr/>
      <dgm:t>
        <a:bodyPr/>
        <a:lstStyle/>
        <a:p>
          <a:r>
            <a:rPr lang="en-GB" dirty="0"/>
            <a:t>Timeline ordering</a:t>
          </a:r>
        </a:p>
      </dgm:t>
    </dgm:pt>
    <dgm:pt modelId="{9767D0A1-DC5F-4D4D-A188-D29B0D3E0676}" type="parTrans" cxnId="{B7AFEB01-3677-4052-8602-3948AFBD7BDF}">
      <dgm:prSet/>
      <dgm:spPr/>
      <dgm:t>
        <a:bodyPr/>
        <a:lstStyle/>
        <a:p>
          <a:endParaRPr lang="en-GB"/>
        </a:p>
      </dgm:t>
    </dgm:pt>
    <dgm:pt modelId="{51BE2CF5-1415-4467-9427-DC2D32B8D4F2}" type="sibTrans" cxnId="{B7AFEB01-3677-4052-8602-3948AFBD7BDF}">
      <dgm:prSet/>
      <dgm:spPr/>
      <dgm:t>
        <a:bodyPr/>
        <a:lstStyle/>
        <a:p>
          <a:endParaRPr lang="en-GB"/>
        </a:p>
      </dgm:t>
    </dgm:pt>
    <dgm:pt modelId="{DBFEB284-A70D-4A51-94E0-2CF95187BA46}" type="pres">
      <dgm:prSet presAssocID="{B4C10F46-94E8-40AC-B44A-50CFC4F79AB7}" presName="diagram" presStyleCnt="0">
        <dgm:presLayoutVars>
          <dgm:dir/>
          <dgm:resizeHandles val="exact"/>
        </dgm:presLayoutVars>
      </dgm:prSet>
      <dgm:spPr/>
    </dgm:pt>
    <dgm:pt modelId="{66C66132-BCD2-43B8-B0AB-C0B02445491B}" type="pres">
      <dgm:prSet presAssocID="{FD7B881F-2DA6-4DDE-9FD6-D16DD77D8690}" presName="node" presStyleLbl="node1" presStyleIdx="0" presStyleCnt="5">
        <dgm:presLayoutVars>
          <dgm:bulletEnabled val="1"/>
        </dgm:presLayoutVars>
      </dgm:prSet>
      <dgm:spPr/>
    </dgm:pt>
    <dgm:pt modelId="{C21C3202-2CBB-4F94-9882-E21C5BE2AF8B}" type="pres">
      <dgm:prSet presAssocID="{37555E66-2841-43CE-B0B7-20F4F92770CE}" presName="sibTrans" presStyleCnt="0"/>
      <dgm:spPr/>
    </dgm:pt>
    <dgm:pt modelId="{9C0CDAC1-F697-46C1-AAE7-83CB1D2FC2FA}" type="pres">
      <dgm:prSet presAssocID="{A29D9608-AA8D-40F4-9F25-50BBB534C806}" presName="node" presStyleLbl="node1" presStyleIdx="1" presStyleCnt="5">
        <dgm:presLayoutVars>
          <dgm:bulletEnabled val="1"/>
        </dgm:presLayoutVars>
      </dgm:prSet>
      <dgm:spPr/>
    </dgm:pt>
    <dgm:pt modelId="{92E84F4A-993A-4F9F-ABF9-5AEF6338107C}" type="pres">
      <dgm:prSet presAssocID="{515588EA-8A36-4465-979C-5DB59B59FA2B}" presName="sibTrans" presStyleCnt="0"/>
      <dgm:spPr/>
    </dgm:pt>
    <dgm:pt modelId="{4D5A42E3-600B-4BB9-A63B-57D4E90922B4}" type="pres">
      <dgm:prSet presAssocID="{66FF6309-15BC-41FC-935E-56B8C8B7AC28}" presName="node" presStyleLbl="node1" presStyleIdx="2" presStyleCnt="5">
        <dgm:presLayoutVars>
          <dgm:bulletEnabled val="1"/>
        </dgm:presLayoutVars>
      </dgm:prSet>
      <dgm:spPr/>
    </dgm:pt>
    <dgm:pt modelId="{0ED75693-D79D-46BC-B8B9-9CC232DFA2EE}" type="pres">
      <dgm:prSet presAssocID="{5A46A9A8-5135-4A26-9D77-FCDD085D3B82}" presName="sibTrans" presStyleCnt="0"/>
      <dgm:spPr/>
    </dgm:pt>
    <dgm:pt modelId="{3E1C5157-571E-4BB4-856F-3F156423A6C8}" type="pres">
      <dgm:prSet presAssocID="{383C86F3-F919-4712-9F04-8658E352786E}" presName="node" presStyleLbl="node1" presStyleIdx="3" presStyleCnt="5">
        <dgm:presLayoutVars>
          <dgm:bulletEnabled val="1"/>
        </dgm:presLayoutVars>
      </dgm:prSet>
      <dgm:spPr/>
    </dgm:pt>
    <dgm:pt modelId="{8DC64B27-4832-4765-A47F-1CBB1C74BCAB}" type="pres">
      <dgm:prSet presAssocID="{35377155-6AA2-4414-BBB4-D0E5F67C5F7E}" presName="sibTrans" presStyleCnt="0"/>
      <dgm:spPr/>
    </dgm:pt>
    <dgm:pt modelId="{58E0BF69-BDD6-4AA8-83C0-428A0B80C616}" type="pres">
      <dgm:prSet presAssocID="{1A50E0B1-FE8C-4B4E-9E14-A51C3DE0E59A}" presName="node" presStyleLbl="node1" presStyleIdx="4" presStyleCnt="5">
        <dgm:presLayoutVars>
          <dgm:bulletEnabled val="1"/>
        </dgm:presLayoutVars>
      </dgm:prSet>
      <dgm:spPr/>
    </dgm:pt>
  </dgm:ptLst>
  <dgm:cxnLst>
    <dgm:cxn modelId="{B7AFEB01-3677-4052-8602-3948AFBD7BDF}" srcId="{B4C10F46-94E8-40AC-B44A-50CFC4F79AB7}" destId="{1A50E0B1-FE8C-4B4E-9E14-A51C3DE0E59A}" srcOrd="4" destOrd="0" parTransId="{9767D0A1-DC5F-4D4D-A188-D29B0D3E0676}" sibTransId="{51BE2CF5-1415-4467-9427-DC2D32B8D4F2}"/>
    <dgm:cxn modelId="{A9AF6324-567F-40F8-8491-41F995063CD7}" type="presOf" srcId="{1A50E0B1-FE8C-4B4E-9E14-A51C3DE0E59A}" destId="{58E0BF69-BDD6-4AA8-83C0-428A0B80C616}" srcOrd="0" destOrd="0" presId="urn:microsoft.com/office/officeart/2005/8/layout/default"/>
    <dgm:cxn modelId="{FEBA685E-D397-4044-BE2B-8090C531A4A6}" type="presOf" srcId="{B4C10F46-94E8-40AC-B44A-50CFC4F79AB7}" destId="{DBFEB284-A70D-4A51-94E0-2CF95187BA46}" srcOrd="0" destOrd="0" presId="urn:microsoft.com/office/officeart/2005/8/layout/default"/>
    <dgm:cxn modelId="{384DE371-21BA-40C2-8BB7-4575517D3103}" type="presOf" srcId="{FD7B881F-2DA6-4DDE-9FD6-D16DD77D8690}" destId="{66C66132-BCD2-43B8-B0AB-C0B02445491B}" srcOrd="0" destOrd="0" presId="urn:microsoft.com/office/officeart/2005/8/layout/default"/>
    <dgm:cxn modelId="{FBF15E72-4371-4297-80FA-49535892DD6B}" srcId="{B4C10F46-94E8-40AC-B44A-50CFC4F79AB7}" destId="{FD7B881F-2DA6-4DDE-9FD6-D16DD77D8690}" srcOrd="0" destOrd="0" parTransId="{C072FFDA-D283-4E61-BED2-3C423B7F4D04}" sibTransId="{37555E66-2841-43CE-B0B7-20F4F92770CE}"/>
    <dgm:cxn modelId="{519AAD83-11F0-47D2-821D-2D72220DEE3B}" srcId="{B4C10F46-94E8-40AC-B44A-50CFC4F79AB7}" destId="{383C86F3-F919-4712-9F04-8658E352786E}" srcOrd="3" destOrd="0" parTransId="{E7560BE5-0FAB-455B-B623-891BAFDC54B2}" sibTransId="{35377155-6AA2-4414-BBB4-D0E5F67C5F7E}"/>
    <dgm:cxn modelId="{F2425FAD-186B-4A42-B948-44F4228BC936}" type="presOf" srcId="{A29D9608-AA8D-40F4-9F25-50BBB534C806}" destId="{9C0CDAC1-F697-46C1-AAE7-83CB1D2FC2FA}" srcOrd="0" destOrd="0" presId="urn:microsoft.com/office/officeart/2005/8/layout/default"/>
    <dgm:cxn modelId="{B8E04CBC-14B5-4FCD-99BF-E57BB1D3704A}" type="presOf" srcId="{66FF6309-15BC-41FC-935E-56B8C8B7AC28}" destId="{4D5A42E3-600B-4BB9-A63B-57D4E90922B4}" srcOrd="0" destOrd="0" presId="urn:microsoft.com/office/officeart/2005/8/layout/default"/>
    <dgm:cxn modelId="{3896FAEF-A908-4D76-9350-25C68BE16B3B}" srcId="{B4C10F46-94E8-40AC-B44A-50CFC4F79AB7}" destId="{66FF6309-15BC-41FC-935E-56B8C8B7AC28}" srcOrd="2" destOrd="0" parTransId="{653A787F-0BDD-45E5-94DE-A6CD1BE5B12E}" sibTransId="{5A46A9A8-5135-4A26-9D77-FCDD085D3B82}"/>
    <dgm:cxn modelId="{DF42F8F5-83EF-47AB-973F-9D77DA2BF0C8}" srcId="{B4C10F46-94E8-40AC-B44A-50CFC4F79AB7}" destId="{A29D9608-AA8D-40F4-9F25-50BBB534C806}" srcOrd="1" destOrd="0" parTransId="{653BB79F-C7C6-43E6-B776-CF546D143E78}" sibTransId="{515588EA-8A36-4465-979C-5DB59B59FA2B}"/>
    <dgm:cxn modelId="{A992DFF8-2018-4FCB-A7AA-6CF56FF531BE}" type="presOf" srcId="{383C86F3-F919-4712-9F04-8658E352786E}" destId="{3E1C5157-571E-4BB4-856F-3F156423A6C8}" srcOrd="0" destOrd="0" presId="urn:microsoft.com/office/officeart/2005/8/layout/default"/>
    <dgm:cxn modelId="{510C25E8-A965-431E-B9B0-BA24DBDFB884}" type="presParOf" srcId="{DBFEB284-A70D-4A51-94E0-2CF95187BA46}" destId="{66C66132-BCD2-43B8-B0AB-C0B02445491B}" srcOrd="0" destOrd="0" presId="urn:microsoft.com/office/officeart/2005/8/layout/default"/>
    <dgm:cxn modelId="{E4B6F46D-7CF5-43E8-9228-C2D01D582810}" type="presParOf" srcId="{DBFEB284-A70D-4A51-94E0-2CF95187BA46}" destId="{C21C3202-2CBB-4F94-9882-E21C5BE2AF8B}" srcOrd="1" destOrd="0" presId="urn:microsoft.com/office/officeart/2005/8/layout/default"/>
    <dgm:cxn modelId="{D609A4DF-BF0E-46A6-8D5A-A3DA051EB310}" type="presParOf" srcId="{DBFEB284-A70D-4A51-94E0-2CF95187BA46}" destId="{9C0CDAC1-F697-46C1-AAE7-83CB1D2FC2FA}" srcOrd="2" destOrd="0" presId="urn:microsoft.com/office/officeart/2005/8/layout/default"/>
    <dgm:cxn modelId="{4DBFF73A-A6D2-4489-98FB-220960718F53}" type="presParOf" srcId="{DBFEB284-A70D-4A51-94E0-2CF95187BA46}" destId="{92E84F4A-993A-4F9F-ABF9-5AEF6338107C}" srcOrd="3" destOrd="0" presId="urn:microsoft.com/office/officeart/2005/8/layout/default"/>
    <dgm:cxn modelId="{FEF0DB02-5B47-4253-8E37-91BB8FD441DE}" type="presParOf" srcId="{DBFEB284-A70D-4A51-94E0-2CF95187BA46}" destId="{4D5A42E3-600B-4BB9-A63B-57D4E90922B4}" srcOrd="4" destOrd="0" presId="urn:microsoft.com/office/officeart/2005/8/layout/default"/>
    <dgm:cxn modelId="{7AE82414-64B3-4CF1-8365-E82BEEF96D6C}" type="presParOf" srcId="{DBFEB284-A70D-4A51-94E0-2CF95187BA46}" destId="{0ED75693-D79D-46BC-B8B9-9CC232DFA2EE}" srcOrd="5" destOrd="0" presId="urn:microsoft.com/office/officeart/2005/8/layout/default"/>
    <dgm:cxn modelId="{F70C375D-1FB7-4844-9127-89791FE881F3}" type="presParOf" srcId="{DBFEB284-A70D-4A51-94E0-2CF95187BA46}" destId="{3E1C5157-571E-4BB4-856F-3F156423A6C8}" srcOrd="6" destOrd="0" presId="urn:microsoft.com/office/officeart/2005/8/layout/default"/>
    <dgm:cxn modelId="{389DD121-22BF-42AD-91BD-C6F88A13B208}" type="presParOf" srcId="{DBFEB284-A70D-4A51-94E0-2CF95187BA46}" destId="{8DC64B27-4832-4765-A47F-1CBB1C74BCAB}" srcOrd="7" destOrd="0" presId="urn:microsoft.com/office/officeart/2005/8/layout/default"/>
    <dgm:cxn modelId="{4A83F707-0710-482B-BB87-E53EB32B24F0}" type="presParOf" srcId="{DBFEB284-A70D-4A51-94E0-2CF95187BA46}" destId="{58E0BF69-BDD6-4AA8-83C0-428A0B80C616}"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03213-FEAF-458C-9766-C3F04249595C}">
      <dsp:nvSpPr>
        <dsp:cNvPr id="0" name=""/>
        <dsp:cNvSpPr/>
      </dsp:nvSpPr>
      <dsp:spPr>
        <a:xfrm>
          <a:off x="1838" y="2288901"/>
          <a:ext cx="2436313" cy="2436313"/>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GB" sz="2700" kern="1200" dirty="0"/>
            <a:t>Individuals</a:t>
          </a:r>
        </a:p>
      </dsp:txBody>
      <dsp:txXfrm>
        <a:off x="358628" y="2645691"/>
        <a:ext cx="1722733" cy="1722733"/>
      </dsp:txXfrm>
    </dsp:sp>
    <dsp:sp modelId="{08562588-8130-4AC2-8995-044B34A75CC0}">
      <dsp:nvSpPr>
        <dsp:cNvPr id="0" name=""/>
        <dsp:cNvSpPr/>
      </dsp:nvSpPr>
      <dsp:spPr>
        <a:xfrm>
          <a:off x="2635979" y="2800527"/>
          <a:ext cx="1413061" cy="1413061"/>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GB" sz="2100" kern="1200"/>
        </a:p>
      </dsp:txBody>
      <dsp:txXfrm>
        <a:off x="2823280" y="3340882"/>
        <a:ext cx="1038459" cy="332351"/>
      </dsp:txXfrm>
    </dsp:sp>
    <dsp:sp modelId="{A6E553BC-01D8-4B7B-A50A-95B8D0F1445F}">
      <dsp:nvSpPr>
        <dsp:cNvPr id="0" name=""/>
        <dsp:cNvSpPr/>
      </dsp:nvSpPr>
      <dsp:spPr>
        <a:xfrm>
          <a:off x="4246870" y="2288901"/>
          <a:ext cx="2436313" cy="2436313"/>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GB" sz="2700" kern="1200" dirty="0"/>
            <a:t>Data capture</a:t>
          </a:r>
        </a:p>
      </dsp:txBody>
      <dsp:txXfrm>
        <a:off x="4603660" y="2645691"/>
        <a:ext cx="1722733" cy="1722733"/>
      </dsp:txXfrm>
    </dsp:sp>
    <dsp:sp modelId="{3A14FB62-AE9E-4640-8AE8-365E94CDF7FC}">
      <dsp:nvSpPr>
        <dsp:cNvPr id="0" name=""/>
        <dsp:cNvSpPr/>
      </dsp:nvSpPr>
      <dsp:spPr>
        <a:xfrm>
          <a:off x="6881012" y="2800527"/>
          <a:ext cx="1413061" cy="1413061"/>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GB" sz="2100" kern="1200"/>
        </a:p>
      </dsp:txBody>
      <dsp:txXfrm>
        <a:off x="7068313" y="3091618"/>
        <a:ext cx="1038459" cy="830879"/>
      </dsp:txXfrm>
    </dsp:sp>
    <dsp:sp modelId="{2C5C61BD-C46D-475E-84E5-5200797DA99D}">
      <dsp:nvSpPr>
        <dsp:cNvPr id="0" name=""/>
        <dsp:cNvSpPr/>
      </dsp:nvSpPr>
      <dsp:spPr>
        <a:xfrm>
          <a:off x="8491902" y="2288901"/>
          <a:ext cx="2436313" cy="2436313"/>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GB" sz="2700" kern="1200" dirty="0"/>
            <a:t>Human Subject Research</a:t>
          </a:r>
        </a:p>
      </dsp:txBody>
      <dsp:txXfrm>
        <a:off x="8848692" y="2645691"/>
        <a:ext cx="1722733" cy="1722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C66132-BCD2-43B8-B0AB-C0B02445491B}">
      <dsp:nvSpPr>
        <dsp:cNvPr id="0" name=""/>
        <dsp:cNvSpPr/>
      </dsp:nvSpPr>
      <dsp:spPr>
        <a:xfrm>
          <a:off x="0" y="55920"/>
          <a:ext cx="3261150" cy="195669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dirty="0"/>
            <a:t>Churn</a:t>
          </a:r>
        </a:p>
      </dsp:txBody>
      <dsp:txXfrm>
        <a:off x="0" y="55920"/>
        <a:ext cx="3261150" cy="1956690"/>
      </dsp:txXfrm>
    </dsp:sp>
    <dsp:sp modelId="{9C0CDAC1-F697-46C1-AAE7-83CB1D2FC2FA}">
      <dsp:nvSpPr>
        <dsp:cNvPr id="0" name=""/>
        <dsp:cNvSpPr/>
      </dsp:nvSpPr>
      <dsp:spPr>
        <a:xfrm>
          <a:off x="3587266" y="55920"/>
          <a:ext cx="3261150" cy="195669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a:t>PPC optimisation</a:t>
          </a:r>
          <a:endParaRPr lang="en-GB" sz="2900" kern="1200" dirty="0"/>
        </a:p>
      </dsp:txBody>
      <dsp:txXfrm>
        <a:off x="3587266" y="55920"/>
        <a:ext cx="3261150" cy="1956690"/>
      </dsp:txXfrm>
    </dsp:sp>
    <dsp:sp modelId="{4D5A42E3-600B-4BB9-A63B-57D4E90922B4}">
      <dsp:nvSpPr>
        <dsp:cNvPr id="0" name=""/>
        <dsp:cNvSpPr/>
      </dsp:nvSpPr>
      <dsp:spPr>
        <a:xfrm>
          <a:off x="7174532" y="55920"/>
          <a:ext cx="3261150" cy="195669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a:t>Credit worthiness</a:t>
          </a:r>
          <a:endParaRPr lang="en-GB" sz="2900" kern="1200" dirty="0"/>
        </a:p>
      </dsp:txBody>
      <dsp:txXfrm>
        <a:off x="7174532" y="55920"/>
        <a:ext cx="3261150" cy="1956690"/>
      </dsp:txXfrm>
    </dsp:sp>
    <dsp:sp modelId="{3E1C5157-571E-4BB4-856F-3F156423A6C8}">
      <dsp:nvSpPr>
        <dsp:cNvPr id="0" name=""/>
        <dsp:cNvSpPr/>
      </dsp:nvSpPr>
      <dsp:spPr>
        <a:xfrm>
          <a:off x="1793633" y="2338726"/>
          <a:ext cx="3261150" cy="195669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dirty="0"/>
            <a:t>Recommendations</a:t>
          </a:r>
        </a:p>
      </dsp:txBody>
      <dsp:txXfrm>
        <a:off x="1793633" y="2338726"/>
        <a:ext cx="3261150" cy="1956690"/>
      </dsp:txXfrm>
    </dsp:sp>
    <dsp:sp modelId="{58E0BF69-BDD6-4AA8-83C0-428A0B80C616}">
      <dsp:nvSpPr>
        <dsp:cNvPr id="0" name=""/>
        <dsp:cNvSpPr/>
      </dsp:nvSpPr>
      <dsp:spPr>
        <a:xfrm>
          <a:off x="5380899" y="2338726"/>
          <a:ext cx="3261150" cy="195669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dirty="0"/>
            <a:t>Timeline ordering</a:t>
          </a:r>
        </a:p>
      </dsp:txBody>
      <dsp:txXfrm>
        <a:off x="5380899" y="2338726"/>
        <a:ext cx="3261150" cy="1956690"/>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9AEFD2-F6D8-4B93-9441-FCC48D5EF83E}" type="datetimeFigureOut">
              <a:rPr lang="en-GB" smtClean="0"/>
              <a:t>27/09/2019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188914-DA85-4F1F-9F3A-CB7FD477C5AC}" type="slidenum">
              <a:rPr lang="en-GB" smtClean="0"/>
              <a:t>‹#›</a:t>
            </a:fld>
            <a:endParaRPr lang="en-GB"/>
          </a:p>
        </p:txBody>
      </p:sp>
    </p:spTree>
    <p:extLst>
      <p:ext uri="{BB962C8B-B14F-4D97-AF65-F5344CB8AC3E}">
        <p14:creationId xmlns:p14="http://schemas.microsoft.com/office/powerpoint/2010/main" val="1673867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Human_subject_research"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ECBA68C-1091-4D64-B1F1-B7D9008B0299}" type="slidenum">
              <a:rPr lang="en-GB" smtClean="0"/>
              <a:t>2</a:t>
            </a:fld>
            <a:endParaRPr lang="en-GB"/>
          </a:p>
        </p:txBody>
      </p:sp>
    </p:spTree>
    <p:extLst>
      <p:ext uri="{BB962C8B-B14F-4D97-AF65-F5344CB8AC3E}">
        <p14:creationId xmlns:p14="http://schemas.microsoft.com/office/powerpoint/2010/main" val="273806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 unaware - same cutoff points / decision boundary. Will encounter problems if protected characteristics or proxies are included</a:t>
            </a:r>
          </a:p>
          <a:p>
            <a:r>
              <a:rPr lang="en-US" dirty="0"/>
              <a:t>group thresholds - different cutoff points to allow more of a class in. Open to positive discrimination complaints.</a:t>
            </a:r>
          </a:p>
          <a:p>
            <a:r>
              <a:rPr lang="en-US" dirty="0"/>
              <a:t>demographic parity - acceptance rate determined to end up with a portfolio makeup that resembles overall demographic proportions. Can result in more rejections in majority cases</a:t>
            </a:r>
          </a:p>
          <a:p>
            <a:r>
              <a:rPr lang="en-US" dirty="0"/>
              <a:t>equal opportunity - the same true positive rate holds across groups</a:t>
            </a:r>
          </a:p>
          <a:p>
            <a:r>
              <a:rPr lang="en-US" dirty="0"/>
              <a:t>equal accuracy - the same overall accuracy rate holds across groups</a:t>
            </a:r>
          </a:p>
          <a:p>
            <a:endParaRPr lang="en-GB" dirty="0"/>
          </a:p>
        </p:txBody>
      </p:sp>
      <p:sp>
        <p:nvSpPr>
          <p:cNvPr id="4" name="Slide Number Placeholder 3"/>
          <p:cNvSpPr>
            <a:spLocks noGrp="1"/>
          </p:cNvSpPr>
          <p:nvPr>
            <p:ph type="sldNum" sz="quarter" idx="10"/>
          </p:nvPr>
        </p:nvSpPr>
        <p:spPr/>
        <p:txBody>
          <a:bodyPr/>
          <a:lstStyle/>
          <a:p>
            <a:fld id="{9ECBA68C-1091-4D64-B1F1-B7D9008B0299}" type="slidenum">
              <a:rPr lang="en-GB" smtClean="0"/>
              <a:t>19</a:t>
            </a:fld>
            <a:endParaRPr lang="en-GB"/>
          </a:p>
        </p:txBody>
      </p:sp>
    </p:spTree>
    <p:extLst>
      <p:ext uri="{BB962C8B-B14F-4D97-AF65-F5344CB8AC3E}">
        <p14:creationId xmlns:p14="http://schemas.microsoft.com/office/powerpoint/2010/main" val="3584329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ECBA68C-1091-4D64-B1F1-B7D9008B0299}" type="slidenum">
              <a:rPr lang="en-GB" smtClean="0"/>
              <a:t>20</a:t>
            </a:fld>
            <a:endParaRPr lang="en-GB"/>
          </a:p>
        </p:txBody>
      </p:sp>
    </p:spTree>
    <p:extLst>
      <p:ext uri="{BB962C8B-B14F-4D97-AF65-F5344CB8AC3E}">
        <p14:creationId xmlns:p14="http://schemas.microsoft.com/office/powerpoint/2010/main" val="363802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ECBA68C-1091-4D64-B1F1-B7D9008B0299}" type="slidenum">
              <a:rPr lang="en-GB" smtClean="0"/>
              <a:t>22</a:t>
            </a:fld>
            <a:endParaRPr lang="en-GB"/>
          </a:p>
        </p:txBody>
      </p:sp>
    </p:spTree>
    <p:extLst>
      <p:ext uri="{BB962C8B-B14F-4D97-AF65-F5344CB8AC3E}">
        <p14:creationId xmlns:p14="http://schemas.microsoft.com/office/powerpoint/2010/main" val="3987833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ECBA68C-1091-4D64-B1F1-B7D9008B0299}" type="slidenum">
              <a:rPr lang="en-GB" smtClean="0"/>
              <a:t>23</a:t>
            </a:fld>
            <a:endParaRPr lang="en-GB"/>
          </a:p>
        </p:txBody>
      </p:sp>
    </p:spTree>
    <p:extLst>
      <p:ext uri="{BB962C8B-B14F-4D97-AF65-F5344CB8AC3E}">
        <p14:creationId xmlns:p14="http://schemas.microsoft.com/office/powerpoint/2010/main" val="4123606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ECBA68C-1091-4D64-B1F1-B7D9008B0299}" type="slidenum">
              <a:rPr lang="en-GB" smtClean="0"/>
              <a:t>24</a:t>
            </a:fld>
            <a:endParaRPr lang="en-GB"/>
          </a:p>
        </p:txBody>
      </p:sp>
    </p:spTree>
    <p:extLst>
      <p:ext uri="{BB962C8B-B14F-4D97-AF65-F5344CB8AC3E}">
        <p14:creationId xmlns:p14="http://schemas.microsoft.com/office/powerpoint/2010/main" val="2383791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ECBA68C-1091-4D64-B1F1-B7D9008B0299}" type="slidenum">
              <a:rPr lang="en-GB" smtClean="0"/>
              <a:t>25</a:t>
            </a:fld>
            <a:endParaRPr lang="en-GB"/>
          </a:p>
        </p:txBody>
      </p:sp>
    </p:spTree>
    <p:extLst>
      <p:ext uri="{BB962C8B-B14F-4D97-AF65-F5344CB8AC3E}">
        <p14:creationId xmlns:p14="http://schemas.microsoft.com/office/powerpoint/2010/main" val="2996841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ECBA68C-1091-4D64-B1F1-B7D9008B0299}" type="slidenum">
              <a:rPr lang="en-GB" smtClean="0"/>
              <a:t>26</a:t>
            </a:fld>
            <a:endParaRPr lang="en-GB"/>
          </a:p>
        </p:txBody>
      </p:sp>
    </p:spTree>
    <p:extLst>
      <p:ext uri="{BB962C8B-B14F-4D97-AF65-F5344CB8AC3E}">
        <p14:creationId xmlns:p14="http://schemas.microsoft.com/office/powerpoint/2010/main" val="2859076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ECBA68C-1091-4D64-B1F1-B7D9008B0299}" type="slidenum">
              <a:rPr lang="en-GB" smtClean="0"/>
              <a:t>27</a:t>
            </a:fld>
            <a:endParaRPr lang="en-GB"/>
          </a:p>
        </p:txBody>
      </p:sp>
    </p:spTree>
    <p:extLst>
      <p:ext uri="{BB962C8B-B14F-4D97-AF65-F5344CB8AC3E}">
        <p14:creationId xmlns:p14="http://schemas.microsoft.com/office/powerpoint/2010/main" val="2858777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ECBA68C-1091-4D64-B1F1-B7D9008B0299}" type="slidenum">
              <a:rPr lang="en-GB" smtClean="0"/>
              <a:t>28</a:t>
            </a:fld>
            <a:endParaRPr lang="en-GB"/>
          </a:p>
        </p:txBody>
      </p:sp>
    </p:spTree>
    <p:extLst>
      <p:ext uri="{BB962C8B-B14F-4D97-AF65-F5344CB8AC3E}">
        <p14:creationId xmlns:p14="http://schemas.microsoft.com/office/powerpoint/2010/main" val="4045412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ECBA68C-1091-4D64-B1F1-B7D9008B0299}" type="slidenum">
              <a:rPr lang="en-GB" smtClean="0"/>
              <a:t>29</a:t>
            </a:fld>
            <a:endParaRPr lang="en-GB"/>
          </a:p>
        </p:txBody>
      </p:sp>
    </p:spTree>
    <p:extLst>
      <p:ext uri="{BB962C8B-B14F-4D97-AF65-F5344CB8AC3E}">
        <p14:creationId xmlns:p14="http://schemas.microsoft.com/office/powerpoint/2010/main" val="3284838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ECBA68C-1091-4D64-B1F1-B7D9008B0299}" type="slidenum">
              <a:rPr lang="en-GB" smtClean="0"/>
              <a:t>3</a:t>
            </a:fld>
            <a:endParaRPr lang="en-GB"/>
          </a:p>
        </p:txBody>
      </p:sp>
    </p:spTree>
    <p:extLst>
      <p:ext uri="{BB962C8B-B14F-4D97-AF65-F5344CB8AC3E}">
        <p14:creationId xmlns:p14="http://schemas.microsoft.com/office/powerpoint/2010/main" val="4096005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https://en.wikipedia.org/wiki/Human_subject_research</a:t>
            </a:r>
            <a:endParaRPr lang="en-GB" dirty="0"/>
          </a:p>
          <a:p>
            <a:endParaRPr lang="en-GB" dirty="0"/>
          </a:p>
          <a:p>
            <a:r>
              <a:rPr lang="en-US" sz="1200" b="0" i="0" kern="1200" dirty="0">
                <a:solidFill>
                  <a:schemeClr val="tx1"/>
                </a:solidFill>
                <a:effectLst/>
                <a:latin typeface="+mn-lt"/>
                <a:ea typeface="+mn-ea"/>
                <a:cs typeface="+mn-cs"/>
              </a:rPr>
              <a:t>a human research subject as a living individual about whom a research investigator (whether a professional or a student) obtains data through 1) intervention or interaction with the individual, or 2) identifiable private information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"Intervention"- physical procedures by which data is gathered and the manipulation of the subject and/or their environment for research purposes</a:t>
            </a:r>
          </a:p>
          <a:p>
            <a:r>
              <a:rPr lang="en-US" sz="1200" b="0" i="0" kern="1200" dirty="0">
                <a:solidFill>
                  <a:schemeClr val="tx1"/>
                </a:solidFill>
                <a:effectLst/>
                <a:latin typeface="+mn-lt"/>
                <a:ea typeface="+mn-ea"/>
                <a:cs typeface="+mn-cs"/>
              </a:rPr>
              <a:t>“Interaction"- communication or interpersonal contact between investigator and subject</a:t>
            </a:r>
          </a:p>
          <a:p>
            <a:r>
              <a:rPr lang="en-US" sz="1200" b="0" i="0" kern="1200" dirty="0">
                <a:solidFill>
                  <a:schemeClr val="tx1"/>
                </a:solidFill>
                <a:effectLst/>
                <a:latin typeface="+mn-lt"/>
                <a:ea typeface="+mn-ea"/>
                <a:cs typeface="+mn-cs"/>
              </a:rPr>
              <a:t>"Private Information"- information about behavior that occurs in a context in which an individual can reasonably expect that no observation or recording is taking place, and information which has been provided for specific purposes by an individual and which the individual can reasonably expect will not be made public</a:t>
            </a:r>
          </a:p>
          <a:p>
            <a:r>
              <a:rPr lang="en-US" sz="1200" b="0" i="0" kern="1200" dirty="0">
                <a:solidFill>
                  <a:schemeClr val="tx1"/>
                </a:solidFill>
                <a:effectLst/>
                <a:latin typeface="+mn-lt"/>
                <a:ea typeface="+mn-ea"/>
                <a:cs typeface="+mn-cs"/>
              </a:rPr>
              <a:t>"Identifiable information"- specific information that can be used to identify an individual.</a:t>
            </a:r>
          </a:p>
          <a:p>
            <a:endParaRPr lang="en-GB" dirty="0"/>
          </a:p>
        </p:txBody>
      </p:sp>
      <p:sp>
        <p:nvSpPr>
          <p:cNvPr id="4" name="Slide Number Placeholder 3"/>
          <p:cNvSpPr>
            <a:spLocks noGrp="1"/>
          </p:cNvSpPr>
          <p:nvPr>
            <p:ph type="sldNum" sz="quarter" idx="5"/>
          </p:nvPr>
        </p:nvSpPr>
        <p:spPr/>
        <p:txBody>
          <a:bodyPr/>
          <a:lstStyle/>
          <a:p>
            <a:fld id="{96188914-DA85-4F1F-9F3A-CB7FD477C5AC}" type="slidenum">
              <a:rPr lang="en-GB" smtClean="0"/>
              <a:t>4</a:t>
            </a:fld>
            <a:endParaRPr lang="en-GB"/>
          </a:p>
        </p:txBody>
      </p:sp>
    </p:spTree>
    <p:extLst>
      <p:ext uri="{BB962C8B-B14F-4D97-AF65-F5344CB8AC3E}">
        <p14:creationId xmlns:p14="http://schemas.microsoft.com/office/powerpoint/2010/main" val="1222337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ECBA68C-1091-4D64-B1F1-B7D9008B0299}" type="slidenum">
              <a:rPr lang="en-GB" smtClean="0"/>
              <a:t>8</a:t>
            </a:fld>
            <a:endParaRPr lang="en-GB"/>
          </a:p>
        </p:txBody>
      </p:sp>
    </p:spTree>
    <p:extLst>
      <p:ext uri="{BB962C8B-B14F-4D97-AF65-F5344CB8AC3E}">
        <p14:creationId xmlns:p14="http://schemas.microsoft.com/office/powerpoint/2010/main" val="315910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ECBA68C-1091-4D64-B1F1-B7D9008B0299}" type="slidenum">
              <a:rPr lang="en-GB" smtClean="0"/>
              <a:t>9</a:t>
            </a:fld>
            <a:endParaRPr lang="en-GB"/>
          </a:p>
        </p:txBody>
      </p:sp>
    </p:spTree>
    <p:extLst>
      <p:ext uri="{BB962C8B-B14F-4D97-AF65-F5344CB8AC3E}">
        <p14:creationId xmlns:p14="http://schemas.microsoft.com/office/powerpoint/2010/main" val="4188419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ECBA68C-1091-4D64-B1F1-B7D9008B0299}" type="slidenum">
              <a:rPr lang="en-GB" smtClean="0"/>
              <a:t>10</a:t>
            </a:fld>
            <a:endParaRPr lang="en-GB"/>
          </a:p>
        </p:txBody>
      </p:sp>
    </p:spTree>
    <p:extLst>
      <p:ext uri="{BB962C8B-B14F-4D97-AF65-F5344CB8AC3E}">
        <p14:creationId xmlns:p14="http://schemas.microsoft.com/office/powerpoint/2010/main" val="2725537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ECBA68C-1091-4D64-B1F1-B7D9008B0299}" type="slidenum">
              <a:rPr lang="en-GB" smtClean="0"/>
              <a:t>11</a:t>
            </a:fld>
            <a:endParaRPr lang="en-GB"/>
          </a:p>
        </p:txBody>
      </p:sp>
    </p:spTree>
    <p:extLst>
      <p:ext uri="{BB962C8B-B14F-4D97-AF65-F5344CB8AC3E}">
        <p14:creationId xmlns:p14="http://schemas.microsoft.com/office/powerpoint/2010/main" val="3397477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ECBA68C-1091-4D64-B1F1-B7D9008B0299}" type="slidenum">
              <a:rPr lang="en-GB" smtClean="0"/>
              <a:t>17</a:t>
            </a:fld>
            <a:endParaRPr lang="en-GB"/>
          </a:p>
        </p:txBody>
      </p:sp>
    </p:spTree>
    <p:extLst>
      <p:ext uri="{BB962C8B-B14F-4D97-AF65-F5344CB8AC3E}">
        <p14:creationId xmlns:p14="http://schemas.microsoft.com/office/powerpoint/2010/main" val="1029152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ECBA68C-1091-4D64-B1F1-B7D9008B0299}" type="slidenum">
              <a:rPr lang="en-GB" smtClean="0"/>
              <a:t>18</a:t>
            </a:fld>
            <a:endParaRPr lang="en-GB"/>
          </a:p>
        </p:txBody>
      </p:sp>
    </p:spTree>
    <p:extLst>
      <p:ext uri="{BB962C8B-B14F-4D97-AF65-F5344CB8AC3E}">
        <p14:creationId xmlns:p14="http://schemas.microsoft.com/office/powerpoint/2010/main" val="32660403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995B-F216-4495-962A-52E6FADFF910}"/>
              </a:ext>
            </a:extLst>
          </p:cNvPr>
          <p:cNvSpPr>
            <a:spLocks noGrp="1"/>
          </p:cNvSpPr>
          <p:nvPr>
            <p:ph type="ctrTitle"/>
          </p:nvPr>
        </p:nvSpPr>
        <p:spPr>
          <a:xfrm>
            <a:off x="5477786" y="536713"/>
            <a:ext cx="6131118" cy="396278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FF1364F-80CC-4B00-95E5-0F0A844BF815}"/>
              </a:ext>
            </a:extLst>
          </p:cNvPr>
          <p:cNvSpPr>
            <a:spLocks noGrp="1"/>
          </p:cNvSpPr>
          <p:nvPr>
            <p:ph type="subTitle" idx="1"/>
          </p:nvPr>
        </p:nvSpPr>
        <p:spPr>
          <a:xfrm>
            <a:off x="5477786" y="4499493"/>
            <a:ext cx="6131118" cy="1642890"/>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pic>
        <p:nvPicPr>
          <p:cNvPr id="7" name="Graphic 6">
            <a:extLst>
              <a:ext uri="{FF2B5EF4-FFF2-40B4-BE49-F238E27FC236}">
                <a16:creationId xmlns:a16="http://schemas.microsoft.com/office/drawing/2014/main" id="{2353E9E1-FA57-49F3-8483-870FAB39BC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1577" y="-266699"/>
            <a:ext cx="7677150" cy="7677150"/>
          </a:xfrm>
          <a:prstGeom prst="rect">
            <a:avLst/>
          </a:prstGeom>
        </p:spPr>
      </p:pic>
      <p:sp>
        <p:nvSpPr>
          <p:cNvPr id="10" name="Text Placeholder 9">
            <a:extLst>
              <a:ext uri="{FF2B5EF4-FFF2-40B4-BE49-F238E27FC236}">
                <a16:creationId xmlns:a16="http://schemas.microsoft.com/office/drawing/2014/main" id="{00A291EC-9570-472C-94D1-A9BD730B0B5E}"/>
              </a:ext>
            </a:extLst>
          </p:cNvPr>
          <p:cNvSpPr>
            <a:spLocks noGrp="1"/>
          </p:cNvSpPr>
          <p:nvPr>
            <p:ph type="body" sz="quarter" idx="10"/>
          </p:nvPr>
        </p:nvSpPr>
        <p:spPr>
          <a:xfrm>
            <a:off x="2052639" y="1001817"/>
            <a:ext cx="2709862" cy="1231491"/>
          </a:xfrm>
          <a:solidFill>
            <a:srgbClr val="B86733"/>
          </a:solidFill>
        </p:spPr>
        <p:txBody>
          <a:bodyPr wrap="square" lIns="0" tIns="0" rIns="0" bIns="0" rtlCol="0" anchor="ctr" anchorCtr="1">
            <a:spAutoFit/>
          </a:bodyPr>
          <a:lstStyle>
            <a:lvl1pPr marL="0" indent="0">
              <a:buNone/>
              <a:defRPr lang="en-US" sz="4400" b="1" i="1" smtClean="0">
                <a:ln w="25400">
                  <a:solidFill>
                    <a:schemeClr val="bg1"/>
                  </a:solidFill>
                </a:ln>
                <a:solidFill>
                  <a:srgbClr val="8B4412"/>
                </a:solidFill>
                <a:latin typeface="+mj-lt"/>
              </a:defRPr>
            </a:lvl1pPr>
            <a:lvl2pPr>
              <a:defRPr lang="en-US" sz="1800" smtClean="0">
                <a:solidFill>
                  <a:schemeClr val="tx1"/>
                </a:solidFill>
              </a:defRPr>
            </a:lvl2pPr>
            <a:lvl3pPr>
              <a:defRPr lang="en-US" sz="1800" smtClean="0">
                <a:solidFill>
                  <a:schemeClr val="tx1"/>
                </a:solidFill>
              </a:defRPr>
            </a:lvl3pPr>
            <a:lvl4pPr>
              <a:defRPr lang="en-US" smtClean="0">
                <a:solidFill>
                  <a:schemeClr val="tx1"/>
                </a:solidFill>
              </a:defRPr>
            </a:lvl4pPr>
            <a:lvl5pPr>
              <a:defRPr lang="en-GB">
                <a:solidFill>
                  <a:schemeClr val="tx1"/>
                </a:solidFill>
              </a:defRPr>
            </a:lvl5pPr>
          </a:lstStyle>
          <a:p>
            <a:pPr marL="0" lvl="0"/>
            <a:r>
              <a:rPr lang="en-US"/>
              <a:t>Click to edit Master text styles</a:t>
            </a:r>
          </a:p>
        </p:txBody>
      </p:sp>
      <p:sp>
        <p:nvSpPr>
          <p:cNvPr id="8" name="TextBox 7">
            <a:extLst>
              <a:ext uri="{FF2B5EF4-FFF2-40B4-BE49-F238E27FC236}">
                <a16:creationId xmlns:a16="http://schemas.microsoft.com/office/drawing/2014/main" id="{63053B88-9016-4B70-9014-50840C5FA48F}"/>
              </a:ext>
            </a:extLst>
          </p:cNvPr>
          <p:cNvSpPr txBox="1"/>
          <p:nvPr/>
        </p:nvSpPr>
        <p:spPr>
          <a:xfrm>
            <a:off x="7125533" y="6407085"/>
            <a:ext cx="4952999" cy="369332"/>
          </a:xfrm>
          <a:prstGeom prst="rect">
            <a:avLst/>
          </a:prstGeom>
          <a:noFill/>
        </p:spPr>
        <p:txBody>
          <a:bodyPr wrap="square" rtlCol="0">
            <a:spAutoFit/>
          </a:bodyPr>
          <a:lstStyle/>
          <a:p>
            <a:pPr algn="r"/>
            <a:r>
              <a:rPr lang="en-GB" dirty="0">
                <a:solidFill>
                  <a:schemeClr val="bg1"/>
                </a:solidFill>
              </a:rPr>
              <a:t>#</a:t>
            </a:r>
            <a:r>
              <a:rPr lang="en-GB" dirty="0" err="1">
                <a:solidFill>
                  <a:schemeClr val="bg1"/>
                </a:solidFill>
              </a:rPr>
              <a:t>WhyR</a:t>
            </a:r>
            <a:r>
              <a:rPr lang="en-GB" dirty="0">
                <a:solidFill>
                  <a:schemeClr val="bg1"/>
                </a:solidFill>
              </a:rPr>
              <a:t> | @</a:t>
            </a:r>
            <a:r>
              <a:rPr lang="en-GB" dirty="0" err="1">
                <a:solidFill>
                  <a:schemeClr val="bg1"/>
                </a:solidFill>
              </a:rPr>
              <a:t>theStephLocke</a:t>
            </a:r>
            <a:r>
              <a:rPr lang="en-GB" dirty="0">
                <a:solidFill>
                  <a:schemeClr val="bg1"/>
                </a:solidFill>
              </a:rPr>
              <a:t> | @</a:t>
            </a:r>
            <a:r>
              <a:rPr lang="en-GB" dirty="0" err="1">
                <a:solidFill>
                  <a:schemeClr val="bg1"/>
                </a:solidFill>
              </a:rPr>
              <a:t>LockeData</a:t>
            </a:r>
            <a:r>
              <a:rPr lang="en-GB" dirty="0">
                <a:solidFill>
                  <a:schemeClr val="bg1"/>
                </a:solidFill>
              </a:rPr>
              <a:t> </a:t>
            </a:r>
          </a:p>
        </p:txBody>
      </p:sp>
    </p:spTree>
    <p:extLst>
      <p:ext uri="{BB962C8B-B14F-4D97-AF65-F5344CB8AC3E}">
        <p14:creationId xmlns:p14="http://schemas.microsoft.com/office/powerpoint/2010/main" val="2464409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Quote - Maelle Lef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a:off x="4830418" y="278297"/>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5595938" y="1196975"/>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5434" y="2177143"/>
            <a:ext cx="6858000" cy="6858000"/>
          </a:xfrm>
          <a:prstGeom prst="rect">
            <a:avLst/>
          </a:prstGeom>
        </p:spPr>
      </p:pic>
    </p:spTree>
    <p:extLst>
      <p:ext uri="{BB962C8B-B14F-4D97-AF65-F5344CB8AC3E}">
        <p14:creationId xmlns:p14="http://schemas.microsoft.com/office/powerpoint/2010/main" val="655691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 Maelle Righ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flipH="1">
            <a:off x="191743" y="192572"/>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938834" y="1206500"/>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9291" y="2339068"/>
            <a:ext cx="6858000" cy="6858000"/>
          </a:xfrm>
          <a:prstGeom prst="rect">
            <a:avLst/>
          </a:prstGeom>
        </p:spPr>
      </p:pic>
    </p:spTree>
    <p:extLst>
      <p:ext uri="{BB962C8B-B14F-4D97-AF65-F5344CB8AC3E}">
        <p14:creationId xmlns:p14="http://schemas.microsoft.com/office/powerpoint/2010/main" val="2499032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 Oz Lef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a:off x="4830418" y="278297"/>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5595938" y="1196975"/>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5434" y="2177143"/>
            <a:ext cx="6858000" cy="6858000"/>
          </a:xfrm>
          <a:prstGeom prst="rect">
            <a:avLst/>
          </a:prstGeom>
        </p:spPr>
      </p:pic>
    </p:spTree>
    <p:extLst>
      <p:ext uri="{BB962C8B-B14F-4D97-AF65-F5344CB8AC3E}">
        <p14:creationId xmlns:p14="http://schemas.microsoft.com/office/powerpoint/2010/main" val="620759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 Oz Righ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flipH="1">
            <a:off x="191743" y="192572"/>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938834" y="1206500"/>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9291" y="2339068"/>
            <a:ext cx="6858000" cy="6858000"/>
          </a:xfrm>
          <a:prstGeom prst="rect">
            <a:avLst/>
          </a:prstGeom>
        </p:spPr>
      </p:pic>
    </p:spTree>
    <p:extLst>
      <p:ext uri="{BB962C8B-B14F-4D97-AF65-F5344CB8AC3E}">
        <p14:creationId xmlns:p14="http://schemas.microsoft.com/office/powerpoint/2010/main" val="4472608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Quote - Rita Lef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a:off x="4830418" y="278297"/>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5595938" y="1196975"/>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5434" y="2177143"/>
            <a:ext cx="6858000" cy="6858000"/>
          </a:xfrm>
          <a:prstGeom prst="rect">
            <a:avLst/>
          </a:prstGeom>
        </p:spPr>
      </p:pic>
    </p:spTree>
    <p:extLst>
      <p:ext uri="{BB962C8B-B14F-4D97-AF65-F5344CB8AC3E}">
        <p14:creationId xmlns:p14="http://schemas.microsoft.com/office/powerpoint/2010/main" val="881205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Quote - Rita Righ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flipH="1">
            <a:off x="191743" y="192572"/>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938834" y="1206500"/>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9291" y="2339068"/>
            <a:ext cx="6858000" cy="6858000"/>
          </a:xfrm>
          <a:prstGeom prst="rect">
            <a:avLst/>
          </a:prstGeom>
        </p:spPr>
      </p:pic>
    </p:spTree>
    <p:extLst>
      <p:ext uri="{BB962C8B-B14F-4D97-AF65-F5344CB8AC3E}">
        <p14:creationId xmlns:p14="http://schemas.microsoft.com/office/powerpoint/2010/main" val="5988105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Quote - Science Steph Lef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a:off x="4830418" y="278297"/>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5595938" y="1196975"/>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5434" y="2177143"/>
            <a:ext cx="6858000" cy="6858000"/>
          </a:xfrm>
          <a:prstGeom prst="rect">
            <a:avLst/>
          </a:prstGeom>
        </p:spPr>
      </p:pic>
    </p:spTree>
    <p:extLst>
      <p:ext uri="{BB962C8B-B14F-4D97-AF65-F5344CB8AC3E}">
        <p14:creationId xmlns:p14="http://schemas.microsoft.com/office/powerpoint/2010/main" val="4122777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Quote - Science Steph Righ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flipH="1">
            <a:off x="191743" y="192572"/>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938834" y="1206500"/>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9291" y="2339068"/>
            <a:ext cx="6858000" cy="6858000"/>
          </a:xfrm>
          <a:prstGeom prst="rect">
            <a:avLst/>
          </a:prstGeom>
        </p:spPr>
      </p:pic>
    </p:spTree>
    <p:extLst>
      <p:ext uri="{BB962C8B-B14F-4D97-AF65-F5344CB8AC3E}">
        <p14:creationId xmlns:p14="http://schemas.microsoft.com/office/powerpoint/2010/main" val="24487855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Quote - Contact Steph Lef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a:off x="4830418" y="278297"/>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5595938" y="1196975"/>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5434" y="2177143"/>
            <a:ext cx="6858000" cy="6858000"/>
          </a:xfrm>
          <a:prstGeom prst="rect">
            <a:avLst/>
          </a:prstGeom>
        </p:spPr>
      </p:pic>
    </p:spTree>
    <p:extLst>
      <p:ext uri="{BB962C8B-B14F-4D97-AF65-F5344CB8AC3E}">
        <p14:creationId xmlns:p14="http://schemas.microsoft.com/office/powerpoint/2010/main" val="6371842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Quote - Contact Steph Righ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flipH="1">
            <a:off x="191743" y="192572"/>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938834" y="1206500"/>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9291" y="2339068"/>
            <a:ext cx="6858000" cy="6858000"/>
          </a:xfrm>
          <a:prstGeom prst="rect">
            <a:avLst/>
          </a:prstGeom>
        </p:spPr>
      </p:pic>
    </p:spTree>
    <p:extLst>
      <p:ext uri="{BB962C8B-B14F-4D97-AF65-F5344CB8AC3E}">
        <p14:creationId xmlns:p14="http://schemas.microsoft.com/office/powerpoint/2010/main" val="3762844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Quote - Presenter Steph Lef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a:off x="4830418" y="278297"/>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5595938" y="1196975"/>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5434" y="2177143"/>
            <a:ext cx="6858000" cy="6858000"/>
          </a:xfrm>
          <a:prstGeom prst="rect">
            <a:avLst/>
          </a:prstGeom>
        </p:spPr>
      </p:pic>
    </p:spTree>
    <p:extLst>
      <p:ext uri="{BB962C8B-B14F-4D97-AF65-F5344CB8AC3E}">
        <p14:creationId xmlns:p14="http://schemas.microsoft.com/office/powerpoint/2010/main" val="42286162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Quote - Builder Steph Lef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a:off x="4830418" y="278297"/>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5595938" y="1196975"/>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5434" y="2177143"/>
            <a:ext cx="6858000" cy="6858000"/>
          </a:xfrm>
          <a:prstGeom prst="rect">
            <a:avLst/>
          </a:prstGeom>
        </p:spPr>
      </p:pic>
    </p:spTree>
    <p:extLst>
      <p:ext uri="{BB962C8B-B14F-4D97-AF65-F5344CB8AC3E}">
        <p14:creationId xmlns:p14="http://schemas.microsoft.com/office/powerpoint/2010/main" val="1865732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Quote - Builder Steph Righ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flipH="1">
            <a:off x="191743" y="192572"/>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938834" y="1206500"/>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9291" y="2339068"/>
            <a:ext cx="6858000" cy="6858000"/>
          </a:xfrm>
          <a:prstGeom prst="rect">
            <a:avLst/>
          </a:prstGeom>
        </p:spPr>
      </p:pic>
    </p:spTree>
    <p:extLst>
      <p:ext uri="{BB962C8B-B14F-4D97-AF65-F5344CB8AC3E}">
        <p14:creationId xmlns:p14="http://schemas.microsoft.com/office/powerpoint/2010/main" val="2037811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Quote - Sad Steph Lef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a:off x="4830418" y="278297"/>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5595938" y="1196975"/>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5434" y="2177143"/>
            <a:ext cx="6858000" cy="6858000"/>
          </a:xfrm>
          <a:prstGeom prst="rect">
            <a:avLst/>
          </a:prstGeom>
        </p:spPr>
      </p:pic>
    </p:spTree>
    <p:extLst>
      <p:ext uri="{BB962C8B-B14F-4D97-AF65-F5344CB8AC3E}">
        <p14:creationId xmlns:p14="http://schemas.microsoft.com/office/powerpoint/2010/main" val="1515620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 Sad Steph Righ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flipH="1">
            <a:off x="191743" y="192572"/>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938834" y="1206500"/>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9291" y="2339068"/>
            <a:ext cx="6858000" cy="6858000"/>
          </a:xfrm>
          <a:prstGeom prst="rect">
            <a:avLst/>
          </a:prstGeom>
        </p:spPr>
      </p:pic>
    </p:spTree>
    <p:extLst>
      <p:ext uri="{BB962C8B-B14F-4D97-AF65-F5344CB8AC3E}">
        <p14:creationId xmlns:p14="http://schemas.microsoft.com/office/powerpoint/2010/main" val="20737429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 Builder Maelle Lef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a:off x="4830418" y="278297"/>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5595938" y="1196975"/>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5434" y="2177143"/>
            <a:ext cx="6858000" cy="6858000"/>
          </a:xfrm>
          <a:prstGeom prst="rect">
            <a:avLst/>
          </a:prstGeom>
        </p:spPr>
      </p:pic>
    </p:spTree>
    <p:extLst>
      <p:ext uri="{BB962C8B-B14F-4D97-AF65-F5344CB8AC3E}">
        <p14:creationId xmlns:p14="http://schemas.microsoft.com/office/powerpoint/2010/main" val="3752291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Quote - Sad Steph Righ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flipH="1">
            <a:off x="191743" y="192572"/>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938834" y="1206500"/>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9291" y="2339068"/>
            <a:ext cx="6858000" cy="6858000"/>
          </a:xfrm>
          <a:prstGeom prst="rect">
            <a:avLst/>
          </a:prstGeom>
        </p:spPr>
      </p:pic>
    </p:spTree>
    <p:extLst>
      <p:ext uri="{BB962C8B-B14F-4D97-AF65-F5344CB8AC3E}">
        <p14:creationId xmlns:p14="http://schemas.microsoft.com/office/powerpoint/2010/main" val="25140461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Quote - Sad Amy Lef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a:off x="4830418" y="278297"/>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5595938" y="1196975"/>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5434" y="2177143"/>
            <a:ext cx="6858000" cy="6858000"/>
          </a:xfrm>
          <a:prstGeom prst="rect">
            <a:avLst/>
          </a:prstGeom>
        </p:spPr>
      </p:pic>
    </p:spTree>
    <p:extLst>
      <p:ext uri="{BB962C8B-B14F-4D97-AF65-F5344CB8AC3E}">
        <p14:creationId xmlns:p14="http://schemas.microsoft.com/office/powerpoint/2010/main" val="13029382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Quote - Sad Amy Righ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flipH="1">
            <a:off x="191743" y="192572"/>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938834" y="1206500"/>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9291" y="2339068"/>
            <a:ext cx="6858000" cy="6858000"/>
          </a:xfrm>
          <a:prstGeom prst="rect">
            <a:avLst/>
          </a:prstGeom>
        </p:spPr>
      </p:pic>
    </p:spTree>
    <p:extLst>
      <p:ext uri="{BB962C8B-B14F-4D97-AF65-F5344CB8AC3E}">
        <p14:creationId xmlns:p14="http://schemas.microsoft.com/office/powerpoint/2010/main" val="19892218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Quote - Wizard Steph Lef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a:off x="4830418" y="278297"/>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5595938" y="1196975"/>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5434" y="1430473"/>
            <a:ext cx="6858000" cy="6858000"/>
          </a:xfrm>
          <a:prstGeom prst="rect">
            <a:avLst/>
          </a:prstGeom>
        </p:spPr>
      </p:pic>
    </p:spTree>
    <p:extLst>
      <p:ext uri="{BB962C8B-B14F-4D97-AF65-F5344CB8AC3E}">
        <p14:creationId xmlns:p14="http://schemas.microsoft.com/office/powerpoint/2010/main" val="35397000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 Wizard Steph Righ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flipH="1">
            <a:off x="191743" y="192572"/>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938834" y="1206500"/>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15523" y="1543703"/>
            <a:ext cx="6858000" cy="6858000"/>
          </a:xfrm>
          <a:prstGeom prst="rect">
            <a:avLst/>
          </a:prstGeom>
        </p:spPr>
      </p:pic>
    </p:spTree>
    <p:extLst>
      <p:ext uri="{BB962C8B-B14F-4D97-AF65-F5344CB8AC3E}">
        <p14:creationId xmlns:p14="http://schemas.microsoft.com/office/powerpoint/2010/main" val="1857618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Quote - Presenter Steph Righ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flipH="1">
            <a:off x="191743" y="192572"/>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938834" y="1206500"/>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9291" y="2339068"/>
            <a:ext cx="6858000" cy="6858000"/>
          </a:xfrm>
          <a:prstGeom prst="rect">
            <a:avLst/>
          </a:prstGeom>
        </p:spPr>
      </p:pic>
    </p:spTree>
    <p:extLst>
      <p:ext uri="{BB962C8B-B14F-4D97-AF65-F5344CB8AC3E}">
        <p14:creationId xmlns:p14="http://schemas.microsoft.com/office/powerpoint/2010/main" val="30668177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2C853-6956-449E-A57E-CFFB990952C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D7051F4-274B-4564-B160-CD892BA77F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582401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8EA64-30C2-499A-9406-E80AD7D930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16E27B0-3520-418C-8D3F-3D358A14E51F}"/>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128641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Flowchart: Off-page Connector 8">
            <a:extLst>
              <a:ext uri="{FF2B5EF4-FFF2-40B4-BE49-F238E27FC236}">
                <a16:creationId xmlns:a16="http://schemas.microsoft.com/office/drawing/2014/main" id="{707F5E34-8AB3-49AE-9DA6-43891355A1D7}"/>
              </a:ext>
            </a:extLst>
          </p:cNvPr>
          <p:cNvSpPr/>
          <p:nvPr/>
        </p:nvSpPr>
        <p:spPr>
          <a:xfrm rot="16200000">
            <a:off x="59876" y="-59872"/>
            <a:ext cx="6857998" cy="6977744"/>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8000"/>
              <a:gd name="connsiteX1" fmla="*/ 10000 w 10000"/>
              <a:gd name="connsiteY1" fmla="*/ 0 h 8000"/>
              <a:gd name="connsiteX2" fmla="*/ 10000 w 10000"/>
              <a:gd name="connsiteY2" fmla="*/ 8000 h 8000"/>
              <a:gd name="connsiteX3" fmla="*/ 5000 w 10000"/>
              <a:gd name="connsiteY3" fmla="*/ 6314 h 8000"/>
              <a:gd name="connsiteX4" fmla="*/ 0 w 10000"/>
              <a:gd name="connsiteY4" fmla="*/ 8000 h 8000"/>
              <a:gd name="connsiteX5" fmla="*/ 0 w 10000"/>
              <a:gd name="connsiteY5" fmla="*/ 0 h 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8000">
                <a:moveTo>
                  <a:pt x="0" y="0"/>
                </a:moveTo>
                <a:lnTo>
                  <a:pt x="10000" y="0"/>
                </a:lnTo>
                <a:lnTo>
                  <a:pt x="10000" y="8000"/>
                </a:lnTo>
                <a:lnTo>
                  <a:pt x="5000" y="6314"/>
                </a:lnTo>
                <a:lnTo>
                  <a:pt x="0" y="800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DAD8C61-0D93-46AD-A32C-A79A9EFDB809}"/>
              </a:ext>
            </a:extLst>
          </p:cNvPr>
          <p:cNvSpPr>
            <a:spLocks noGrp="1"/>
          </p:cNvSpPr>
          <p:nvPr>
            <p:ph type="title"/>
          </p:nvPr>
        </p:nvSpPr>
        <p:spPr/>
        <p:txBody>
          <a:body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DE8B67F5-3697-4D7B-822E-658C15785A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9743352-1364-454A-BC58-AD0EFA59DB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086322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9" name="Flowchart: Off-page Connector 8">
            <a:extLst>
              <a:ext uri="{FF2B5EF4-FFF2-40B4-BE49-F238E27FC236}">
                <a16:creationId xmlns:a16="http://schemas.microsoft.com/office/drawing/2014/main" id="{707F5E34-8AB3-49AE-9DA6-43891355A1D7}"/>
              </a:ext>
            </a:extLst>
          </p:cNvPr>
          <p:cNvSpPr/>
          <p:nvPr/>
        </p:nvSpPr>
        <p:spPr>
          <a:xfrm rot="5400000">
            <a:off x="5274129" y="-59871"/>
            <a:ext cx="6857998" cy="6977744"/>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8000"/>
              <a:gd name="connsiteX1" fmla="*/ 10000 w 10000"/>
              <a:gd name="connsiteY1" fmla="*/ 0 h 8000"/>
              <a:gd name="connsiteX2" fmla="*/ 10000 w 10000"/>
              <a:gd name="connsiteY2" fmla="*/ 8000 h 8000"/>
              <a:gd name="connsiteX3" fmla="*/ 5000 w 10000"/>
              <a:gd name="connsiteY3" fmla="*/ 6314 h 8000"/>
              <a:gd name="connsiteX4" fmla="*/ 0 w 10000"/>
              <a:gd name="connsiteY4" fmla="*/ 8000 h 8000"/>
              <a:gd name="connsiteX5" fmla="*/ 0 w 10000"/>
              <a:gd name="connsiteY5" fmla="*/ 0 h 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8000">
                <a:moveTo>
                  <a:pt x="0" y="0"/>
                </a:moveTo>
                <a:lnTo>
                  <a:pt x="10000" y="0"/>
                </a:lnTo>
                <a:lnTo>
                  <a:pt x="10000" y="8000"/>
                </a:lnTo>
                <a:lnTo>
                  <a:pt x="5000" y="6314"/>
                </a:lnTo>
                <a:lnTo>
                  <a:pt x="0" y="800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DAD8C61-0D93-46AD-A32C-A79A9EFDB809}"/>
              </a:ext>
            </a:extLst>
          </p:cNvPr>
          <p:cNvSpPr>
            <a:spLocks noGrp="1"/>
          </p:cNvSpPr>
          <p:nvPr>
            <p:ph type="title"/>
          </p:nvPr>
        </p:nvSpPr>
        <p:spPr>
          <a:xfrm>
            <a:off x="6548846" y="365125"/>
            <a:ext cx="4804954" cy="1325563"/>
          </a:xfrm>
        </p:spPr>
        <p:txBody>
          <a:body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DE8B67F5-3697-4D7B-822E-658C15785AA1}"/>
              </a:ext>
            </a:extLst>
          </p:cNvPr>
          <p:cNvSpPr>
            <a:spLocks noGrp="1"/>
          </p:cNvSpPr>
          <p:nvPr>
            <p:ph sz="half" idx="1"/>
          </p:nvPr>
        </p:nvSpPr>
        <p:spPr>
          <a:xfrm>
            <a:off x="838200" y="1825625"/>
            <a:ext cx="571064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9743352-1364-454A-BC58-AD0EFA59DB75}"/>
              </a:ext>
            </a:extLst>
          </p:cNvPr>
          <p:cNvSpPr>
            <a:spLocks noGrp="1"/>
          </p:cNvSpPr>
          <p:nvPr>
            <p:ph sz="half" idx="2"/>
          </p:nvPr>
        </p:nvSpPr>
        <p:spPr>
          <a:xfrm>
            <a:off x="6548846" y="1825625"/>
            <a:ext cx="4804954"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228202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C4F61-098A-4E6B-8BF6-81A7E18499D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03EA885-50E0-4C6C-A724-2AE4B7B00216}"/>
              </a:ext>
            </a:extLst>
          </p:cNvPr>
          <p:cNvSpPr>
            <a:spLocks noGrp="1"/>
          </p:cNvSpPr>
          <p:nvPr>
            <p:ph type="body" idx="1"/>
          </p:nvPr>
        </p:nvSpPr>
        <p:spPr>
          <a:xfrm>
            <a:off x="839788" y="1681163"/>
            <a:ext cx="5157787"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16CEF8-BC50-45DE-8B53-F218853D4A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33BFECC-2960-4839-B111-9BE8488C732C}"/>
              </a:ext>
            </a:extLst>
          </p:cNvPr>
          <p:cNvSpPr>
            <a:spLocks noGrp="1"/>
          </p:cNvSpPr>
          <p:nvPr>
            <p:ph type="body" sz="quarter" idx="3"/>
          </p:nvPr>
        </p:nvSpPr>
        <p:spPr>
          <a:xfrm>
            <a:off x="6172200" y="1681163"/>
            <a:ext cx="5183188"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733489-1782-444E-B5D8-5154F06C43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587571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55996-CAE0-4F44-A6B0-CCDD807686E3}"/>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5034557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4706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45FE2-A558-4D74-B5DD-61903BA620B8}"/>
              </a:ext>
            </a:extLst>
          </p:cNvPr>
          <p:cNvSpPr>
            <a:spLocks noGrp="1"/>
          </p:cNvSpPr>
          <p:nvPr>
            <p:ph type="title"/>
          </p:nvPr>
        </p:nvSpPr>
        <p:spPr>
          <a:xfrm>
            <a:off x="839788" y="457200"/>
            <a:ext cx="3932237" cy="1600200"/>
          </a:xfrm>
        </p:spPr>
        <p:txBody>
          <a:bodyPr anchor="b">
            <a:normAutofit/>
          </a:bodyPr>
          <a:lstStyle>
            <a:lvl1pPr>
              <a:defRPr sz="4000"/>
            </a:lvl1p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ABD92922-0D52-4C4F-B093-F5DDBC578D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E9701CE-3B47-4B95-BE78-2906F342496E}"/>
              </a:ext>
            </a:extLst>
          </p:cNvPr>
          <p:cNvSpPr>
            <a:spLocks noGrp="1"/>
          </p:cNvSpPr>
          <p:nvPr>
            <p:ph type="body" sz="half" idx="2"/>
          </p:nvPr>
        </p:nvSpPr>
        <p:spPr>
          <a:xfrm>
            <a:off x="839788" y="2057400"/>
            <a:ext cx="3932237" cy="3811588"/>
          </a:xfrm>
        </p:spPr>
        <p:txBody>
          <a:bodyPr>
            <a:normAutofit/>
          </a:bodyPr>
          <a:lstStyle>
            <a:lvl1pPr marL="0" indent="0">
              <a:buNone/>
              <a:defRPr sz="3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563916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Flowchart: Manual Input 7">
            <a:extLst>
              <a:ext uri="{FF2B5EF4-FFF2-40B4-BE49-F238E27FC236}">
                <a16:creationId xmlns:a16="http://schemas.microsoft.com/office/drawing/2014/main" id="{7CC4843F-DD94-40CD-911D-6DCD4E11C466}"/>
              </a:ext>
            </a:extLst>
          </p:cNvPr>
          <p:cNvSpPr/>
          <p:nvPr/>
        </p:nvSpPr>
        <p:spPr>
          <a:xfrm rot="5400000">
            <a:off x="-593272" y="593273"/>
            <a:ext cx="6858002" cy="5671456"/>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313191D-B339-4E7C-A5C0-E858C931E75D}"/>
              </a:ext>
            </a:extLst>
          </p:cNvPr>
          <p:cNvSpPr>
            <a:spLocks noGrp="1"/>
          </p:cNvSpPr>
          <p:nvPr>
            <p:ph type="title"/>
          </p:nvPr>
        </p:nvSpPr>
        <p:spPr>
          <a:xfrm>
            <a:off x="839788" y="457200"/>
            <a:ext cx="3932237" cy="1600200"/>
          </a:xfrm>
        </p:spPr>
        <p:txBody>
          <a:bodyPr anchor="b">
            <a:normAutofit/>
          </a:bodyPr>
          <a:lstStyle>
            <a:lvl1pPr>
              <a:defRPr sz="4000"/>
            </a:lvl1pPr>
          </a:lstStyle>
          <a:p>
            <a:r>
              <a:rPr lang="en-US"/>
              <a:t>Click to edit Master title style</a:t>
            </a:r>
            <a:endParaRPr lang="en-GB" dirty="0"/>
          </a:p>
        </p:txBody>
      </p:sp>
      <p:sp>
        <p:nvSpPr>
          <p:cNvPr id="3" name="Picture Placeholder 2">
            <a:extLst>
              <a:ext uri="{FF2B5EF4-FFF2-40B4-BE49-F238E27FC236}">
                <a16:creationId xmlns:a16="http://schemas.microsoft.com/office/drawing/2014/main" id="{35528C63-2C84-472B-91C3-F39F2D26A8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6FEE8F39-31AC-4D71-ABAF-1572E85EB025}"/>
              </a:ext>
            </a:extLst>
          </p:cNvPr>
          <p:cNvSpPr>
            <a:spLocks noGrp="1"/>
          </p:cNvSpPr>
          <p:nvPr>
            <p:ph type="body" sz="half" idx="2"/>
          </p:nvPr>
        </p:nvSpPr>
        <p:spPr>
          <a:xfrm>
            <a:off x="839788" y="2057400"/>
            <a:ext cx="3932237" cy="3811588"/>
          </a:xfrm>
        </p:spPr>
        <p:txBody>
          <a:bodyPr/>
          <a:lstStyle>
            <a:lvl1pPr marL="0" indent="0">
              <a:buNone/>
              <a:defRPr sz="3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436173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BEFAF8-DDEE-4C5F-BE6D-785E26FDF8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itle 6">
            <a:extLst>
              <a:ext uri="{FF2B5EF4-FFF2-40B4-BE49-F238E27FC236}">
                <a16:creationId xmlns:a16="http://schemas.microsoft.com/office/drawing/2014/main" id="{A2D4C2A5-ECDE-4246-B416-E678750425D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252566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Quote - Amy Lef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a:off x="4830418" y="278297"/>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5595938" y="1196975"/>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5434" y="2177143"/>
            <a:ext cx="6858000" cy="6858000"/>
          </a:xfrm>
          <a:prstGeom prst="rect">
            <a:avLst/>
          </a:prstGeom>
        </p:spPr>
      </p:pic>
    </p:spTree>
    <p:extLst>
      <p:ext uri="{BB962C8B-B14F-4D97-AF65-F5344CB8AC3E}">
        <p14:creationId xmlns:p14="http://schemas.microsoft.com/office/powerpoint/2010/main" val="138572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Quote - Amy Righ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flipH="1">
            <a:off x="191743" y="192572"/>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938834" y="1206500"/>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9291" y="2339068"/>
            <a:ext cx="6858000" cy="6858000"/>
          </a:xfrm>
          <a:prstGeom prst="rect">
            <a:avLst/>
          </a:prstGeom>
        </p:spPr>
      </p:pic>
    </p:spTree>
    <p:extLst>
      <p:ext uri="{BB962C8B-B14F-4D97-AF65-F5344CB8AC3E}">
        <p14:creationId xmlns:p14="http://schemas.microsoft.com/office/powerpoint/2010/main" val="2884014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Quote - Dave Lef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a:off x="4830418" y="278297"/>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5595938" y="1196975"/>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5434" y="2177143"/>
            <a:ext cx="6858000" cy="6858000"/>
          </a:xfrm>
          <a:prstGeom prst="rect">
            <a:avLst/>
          </a:prstGeom>
        </p:spPr>
      </p:pic>
    </p:spTree>
    <p:extLst>
      <p:ext uri="{BB962C8B-B14F-4D97-AF65-F5344CB8AC3E}">
        <p14:creationId xmlns:p14="http://schemas.microsoft.com/office/powerpoint/2010/main" val="3572842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Quote - Dave Righ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flipH="1">
            <a:off x="191743" y="192572"/>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938834" y="1206500"/>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9291" y="2339068"/>
            <a:ext cx="6858000" cy="6858000"/>
          </a:xfrm>
          <a:prstGeom prst="rect">
            <a:avLst/>
          </a:prstGeom>
        </p:spPr>
      </p:pic>
    </p:spTree>
    <p:extLst>
      <p:ext uri="{BB962C8B-B14F-4D97-AF65-F5344CB8AC3E}">
        <p14:creationId xmlns:p14="http://schemas.microsoft.com/office/powerpoint/2010/main" val="3133266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Quote - Ellen Lef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a:off x="4830418" y="278297"/>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5595938" y="1196975"/>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5434" y="2177143"/>
            <a:ext cx="6858000" cy="6858000"/>
          </a:xfrm>
          <a:prstGeom prst="rect">
            <a:avLst/>
          </a:prstGeom>
        </p:spPr>
      </p:pic>
    </p:spTree>
    <p:extLst>
      <p:ext uri="{BB962C8B-B14F-4D97-AF65-F5344CB8AC3E}">
        <p14:creationId xmlns:p14="http://schemas.microsoft.com/office/powerpoint/2010/main" val="1329116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Quote - Ellen Right">
    <p:bg>
      <p:bgPr>
        <a:solidFill>
          <a:schemeClr val="accent1"/>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A018E518-8A55-4924-A61E-EF3C7820A17A}"/>
              </a:ext>
            </a:extLst>
          </p:cNvPr>
          <p:cNvSpPr/>
          <p:nvPr/>
        </p:nvSpPr>
        <p:spPr>
          <a:xfrm flipH="1">
            <a:off x="191743" y="192572"/>
            <a:ext cx="7056782" cy="4661452"/>
          </a:xfrm>
          <a:prstGeom prst="wedgeEllipseCallout">
            <a:avLst>
              <a:gd name="adj1" fmla="val -53099"/>
              <a:gd name="adj2" fmla="val 535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Text Placeholder 6">
            <a:extLst>
              <a:ext uri="{FF2B5EF4-FFF2-40B4-BE49-F238E27FC236}">
                <a16:creationId xmlns:a16="http://schemas.microsoft.com/office/drawing/2014/main" id="{260E68B9-42C9-45B3-A0CA-666A913F0482}"/>
              </a:ext>
            </a:extLst>
          </p:cNvPr>
          <p:cNvSpPr>
            <a:spLocks noGrp="1"/>
          </p:cNvSpPr>
          <p:nvPr>
            <p:ph type="body" sz="quarter" idx="10"/>
          </p:nvPr>
        </p:nvSpPr>
        <p:spPr>
          <a:xfrm>
            <a:off x="938834" y="1206500"/>
            <a:ext cx="5562600" cy="2808288"/>
          </a:xfrm>
        </p:spPr>
        <p:txBody>
          <a:bodyPr lIns="0" tIns="0" rIns="0" bIns="0" anchor="ctr" anchorCtr="1">
            <a:normAutofit/>
          </a:bodyPr>
          <a:lstStyle>
            <a:lvl1pPr marL="0" indent="0" algn="ctr">
              <a:buNone/>
              <a:defRPr sz="4800" i="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94E09C49-DCC5-4E3A-B055-3A653D9E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9291" y="2339068"/>
            <a:ext cx="6858000" cy="6858000"/>
          </a:xfrm>
          <a:prstGeom prst="rect">
            <a:avLst/>
          </a:prstGeom>
        </p:spPr>
      </p:pic>
    </p:spTree>
    <p:extLst>
      <p:ext uri="{BB962C8B-B14F-4D97-AF65-F5344CB8AC3E}">
        <p14:creationId xmlns:p14="http://schemas.microsoft.com/office/powerpoint/2010/main" val="236311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728C22-2683-46CC-AA68-AD4BCBB89E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2D3D7F4A-5B68-47D3-BE87-B46F4ACAA3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10" name="Graphic 9">
            <a:extLst>
              <a:ext uri="{FF2B5EF4-FFF2-40B4-BE49-F238E27FC236}">
                <a16:creationId xmlns:a16="http://schemas.microsoft.com/office/drawing/2014/main" id="{C4705CD2-067F-4BE1-878B-8E2E5A2779C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rot="16200000">
            <a:off x="10669034" y="592773"/>
            <a:ext cx="2175667" cy="870266"/>
          </a:xfrm>
          <a:prstGeom prst="rect">
            <a:avLst/>
          </a:prstGeom>
        </p:spPr>
      </p:pic>
      <p:sp>
        <p:nvSpPr>
          <p:cNvPr id="5" name="TextBox 4">
            <a:extLst>
              <a:ext uri="{FF2B5EF4-FFF2-40B4-BE49-F238E27FC236}">
                <a16:creationId xmlns:a16="http://schemas.microsoft.com/office/drawing/2014/main" id="{0FD5781C-3DD5-413F-8416-8FAA17A8E0AD}"/>
              </a:ext>
            </a:extLst>
          </p:cNvPr>
          <p:cNvSpPr txBox="1"/>
          <p:nvPr/>
        </p:nvSpPr>
        <p:spPr>
          <a:xfrm rot="16200000">
            <a:off x="9465034" y="4196833"/>
            <a:ext cx="4952999" cy="369332"/>
          </a:xfrm>
          <a:prstGeom prst="rect">
            <a:avLst/>
          </a:prstGeom>
          <a:noFill/>
        </p:spPr>
        <p:txBody>
          <a:bodyPr wrap="square" rtlCol="0">
            <a:spAutoFit/>
          </a:bodyPr>
          <a:lstStyle/>
          <a:p>
            <a:pPr algn="r"/>
            <a:r>
              <a:rPr lang="en-GB" dirty="0">
                <a:solidFill>
                  <a:schemeClr val="bg1"/>
                </a:solidFill>
              </a:rPr>
              <a:t>#</a:t>
            </a:r>
            <a:r>
              <a:rPr lang="en-GB" dirty="0" err="1">
                <a:solidFill>
                  <a:schemeClr val="bg1"/>
                </a:solidFill>
              </a:rPr>
              <a:t>WhyR</a:t>
            </a:r>
            <a:r>
              <a:rPr lang="en-GB" dirty="0">
                <a:solidFill>
                  <a:schemeClr val="bg1"/>
                </a:solidFill>
              </a:rPr>
              <a:t> | @</a:t>
            </a:r>
            <a:r>
              <a:rPr lang="en-GB" dirty="0" err="1">
                <a:solidFill>
                  <a:schemeClr val="bg1"/>
                </a:solidFill>
              </a:rPr>
              <a:t>theStephLocke</a:t>
            </a:r>
            <a:r>
              <a:rPr lang="en-GB" dirty="0">
                <a:solidFill>
                  <a:schemeClr val="bg1"/>
                </a:solidFill>
              </a:rPr>
              <a:t> | @</a:t>
            </a:r>
            <a:r>
              <a:rPr lang="en-GB" dirty="0" err="1">
                <a:solidFill>
                  <a:schemeClr val="bg1"/>
                </a:solidFill>
              </a:rPr>
              <a:t>LockeData</a:t>
            </a:r>
            <a:r>
              <a:rPr lang="en-GB" dirty="0">
                <a:solidFill>
                  <a:schemeClr val="bg1"/>
                </a:solidFill>
              </a:rPr>
              <a:t> </a:t>
            </a:r>
          </a:p>
        </p:txBody>
      </p:sp>
    </p:spTree>
    <p:extLst>
      <p:ext uri="{BB962C8B-B14F-4D97-AF65-F5344CB8AC3E}">
        <p14:creationId xmlns:p14="http://schemas.microsoft.com/office/powerpoint/2010/main" val="13556209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32.xml"/><Relationship Id="rId4" Type="http://schemas.openxmlformats.org/officeDocument/2006/relationships/image" Target="../media/image34.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38.xml"/><Relationship Id="rId4" Type="http://schemas.openxmlformats.org/officeDocument/2006/relationships/image" Target="../media/image36.sv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30.xml"/><Relationship Id="rId5" Type="http://schemas.openxmlformats.org/officeDocument/2006/relationships/hyperlink" Target="https://creativecommons.org/licenses/by-nc-nd/3.0/" TargetMode="External"/><Relationship Id="rId4" Type="http://schemas.openxmlformats.org/officeDocument/2006/relationships/hyperlink" Target="http://philosophicaldisquisitions.blogspot.co.uk/2012/07/the-ethics-of-pre-punishment-part-two.html"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8.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1E032-57C2-40EF-85E0-9672AC7A6B88}"/>
              </a:ext>
            </a:extLst>
          </p:cNvPr>
          <p:cNvSpPr>
            <a:spLocks noGrp="1"/>
          </p:cNvSpPr>
          <p:nvPr>
            <p:ph type="ctrTitle"/>
          </p:nvPr>
        </p:nvSpPr>
        <p:spPr/>
        <p:txBody>
          <a:bodyPr/>
          <a:lstStyle/>
          <a:p>
            <a:r>
              <a:rPr lang="en-GB" dirty="0"/>
              <a:t>Are we experimenting on people?</a:t>
            </a:r>
          </a:p>
        </p:txBody>
      </p:sp>
      <p:sp>
        <p:nvSpPr>
          <p:cNvPr id="4" name="Subtitle 3">
            <a:extLst>
              <a:ext uri="{FF2B5EF4-FFF2-40B4-BE49-F238E27FC236}">
                <a16:creationId xmlns:a16="http://schemas.microsoft.com/office/drawing/2014/main" id="{6E13F5CF-B839-465A-952F-B3A78418BB2E}"/>
              </a:ext>
            </a:extLst>
          </p:cNvPr>
          <p:cNvSpPr>
            <a:spLocks noGrp="1"/>
          </p:cNvSpPr>
          <p:nvPr>
            <p:ph type="subTitle" idx="1"/>
          </p:nvPr>
        </p:nvSpPr>
        <p:spPr/>
        <p:txBody>
          <a:bodyPr/>
          <a:lstStyle/>
          <a:p>
            <a:endParaRPr lang="en-GB"/>
          </a:p>
        </p:txBody>
      </p:sp>
      <p:sp>
        <p:nvSpPr>
          <p:cNvPr id="5" name="Text Placeholder 4">
            <a:extLst>
              <a:ext uri="{FF2B5EF4-FFF2-40B4-BE49-F238E27FC236}">
                <a16:creationId xmlns:a16="http://schemas.microsoft.com/office/drawing/2014/main" id="{1741D07B-2FAA-4186-B7ED-FF56E16F0B84}"/>
              </a:ext>
            </a:extLst>
          </p:cNvPr>
          <p:cNvSpPr>
            <a:spLocks noGrp="1"/>
          </p:cNvSpPr>
          <p:nvPr>
            <p:ph type="body" sz="quarter" idx="10"/>
          </p:nvPr>
        </p:nvSpPr>
        <p:spPr>
          <a:xfrm>
            <a:off x="2052639" y="1306516"/>
            <a:ext cx="2709862" cy="622093"/>
          </a:xfrm>
        </p:spPr>
        <p:txBody>
          <a:bodyPr/>
          <a:lstStyle/>
          <a:p>
            <a:r>
              <a:rPr lang="en-GB" dirty="0"/>
              <a:t>Ethics</a:t>
            </a:r>
          </a:p>
        </p:txBody>
      </p:sp>
    </p:spTree>
    <p:extLst>
      <p:ext uri="{BB962C8B-B14F-4D97-AF65-F5344CB8AC3E}">
        <p14:creationId xmlns:p14="http://schemas.microsoft.com/office/powerpoint/2010/main" val="2075462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0E918-9C9E-428F-BC0C-219E6D4268FB}"/>
              </a:ext>
            </a:extLst>
          </p:cNvPr>
          <p:cNvSpPr>
            <a:spLocks noGrp="1"/>
          </p:cNvSpPr>
          <p:nvPr>
            <p:ph type="title"/>
          </p:nvPr>
        </p:nvSpPr>
        <p:spPr/>
        <p:txBody>
          <a:bodyPr/>
          <a:lstStyle/>
          <a:p>
            <a:r>
              <a:rPr lang="en-GB" dirty="0"/>
              <a:t>To avoid destroying lives</a:t>
            </a:r>
          </a:p>
        </p:txBody>
      </p:sp>
      <p:pic>
        <p:nvPicPr>
          <p:cNvPr id="4" name="Picture 3">
            <a:extLst>
              <a:ext uri="{FF2B5EF4-FFF2-40B4-BE49-F238E27FC236}">
                <a16:creationId xmlns:a16="http://schemas.microsoft.com/office/drawing/2014/main" id="{A8FD3B03-67DC-4EB2-8DF4-CA0D313A193F}"/>
              </a:ext>
            </a:extLst>
          </p:cNvPr>
          <p:cNvPicPr>
            <a:picLocks noChangeAspect="1"/>
          </p:cNvPicPr>
          <p:nvPr/>
        </p:nvPicPr>
        <p:blipFill>
          <a:blip r:embed="rId3"/>
          <a:stretch>
            <a:fillRect/>
          </a:stretch>
        </p:blipFill>
        <p:spPr>
          <a:xfrm>
            <a:off x="646015" y="1853705"/>
            <a:ext cx="6139718" cy="3150590"/>
          </a:xfrm>
          <a:prstGeom prst="rect">
            <a:avLst/>
          </a:prstGeom>
        </p:spPr>
      </p:pic>
      <p:pic>
        <p:nvPicPr>
          <p:cNvPr id="8" name="Content Placeholder 7">
            <a:extLst>
              <a:ext uri="{FF2B5EF4-FFF2-40B4-BE49-F238E27FC236}">
                <a16:creationId xmlns:a16="http://schemas.microsoft.com/office/drawing/2014/main" id="{C92EC9E9-1A9D-4D5D-A9C2-02DC5E15E382}"/>
              </a:ext>
            </a:extLst>
          </p:cNvPr>
          <p:cNvPicPr>
            <a:picLocks noGrp="1" noChangeAspect="1"/>
          </p:cNvPicPr>
          <p:nvPr>
            <p:ph idx="1"/>
          </p:nvPr>
        </p:nvPicPr>
        <p:blipFill>
          <a:blip r:embed="rId4"/>
          <a:stretch>
            <a:fillRect/>
          </a:stretch>
        </p:blipFill>
        <p:spPr>
          <a:xfrm>
            <a:off x="7349691" y="1090251"/>
            <a:ext cx="4004109" cy="4351338"/>
          </a:xfrm>
          <a:prstGeom prst="rect">
            <a:avLst/>
          </a:prstGeom>
        </p:spPr>
      </p:pic>
      <p:sp>
        <p:nvSpPr>
          <p:cNvPr id="7" name="Rectangle 6">
            <a:extLst>
              <a:ext uri="{FF2B5EF4-FFF2-40B4-BE49-F238E27FC236}">
                <a16:creationId xmlns:a16="http://schemas.microsoft.com/office/drawing/2014/main" id="{5A2DD1ED-D90C-45C9-A8D4-E455B71C200E}"/>
              </a:ext>
            </a:extLst>
          </p:cNvPr>
          <p:cNvSpPr/>
          <p:nvPr/>
        </p:nvSpPr>
        <p:spPr>
          <a:xfrm>
            <a:off x="5401118" y="5643563"/>
            <a:ext cx="6096000" cy="1077218"/>
          </a:xfrm>
          <a:prstGeom prst="rect">
            <a:avLst/>
          </a:prstGeom>
        </p:spPr>
        <p:txBody>
          <a:bodyPr>
            <a:spAutoFit/>
          </a:bodyPr>
          <a:lstStyle/>
          <a:p>
            <a:r>
              <a:rPr lang="en-GB" sz="1600" i="1" dirty="0">
                <a:solidFill>
                  <a:schemeClr val="bg1"/>
                </a:solidFill>
              </a:rPr>
              <a:t>https://money.cnn.com/2018/08/04/news/companies/wells-fargo-mortgage-modification/index.html</a:t>
            </a:r>
          </a:p>
          <a:p>
            <a:r>
              <a:rPr lang="en-GB" sz="1600" i="1" dirty="0">
                <a:solidFill>
                  <a:schemeClr val="bg1"/>
                </a:solidFill>
              </a:rPr>
              <a:t>https://www.edweek.org/ew/articles/2018/06/21/an-expensive-experiment-gates-teacher-effectiveness-program-show.html</a:t>
            </a:r>
          </a:p>
        </p:txBody>
      </p:sp>
    </p:spTree>
    <p:extLst>
      <p:ext uri="{BB962C8B-B14F-4D97-AF65-F5344CB8AC3E}">
        <p14:creationId xmlns:p14="http://schemas.microsoft.com/office/powerpoint/2010/main" val="3802560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3A3DD-21E4-457A-B0BF-7FD6EFFF7F72}"/>
              </a:ext>
            </a:extLst>
          </p:cNvPr>
          <p:cNvSpPr>
            <a:spLocks noGrp="1"/>
          </p:cNvSpPr>
          <p:nvPr>
            <p:ph type="title"/>
          </p:nvPr>
        </p:nvSpPr>
        <p:spPr/>
        <p:txBody>
          <a:bodyPr/>
          <a:lstStyle/>
          <a:p>
            <a:r>
              <a:rPr lang="en-GB" dirty="0"/>
              <a:t>To feel good about what we do</a:t>
            </a:r>
          </a:p>
        </p:txBody>
      </p:sp>
      <p:pic>
        <p:nvPicPr>
          <p:cNvPr id="4" name="Content Placeholder 3">
            <a:extLst>
              <a:ext uri="{FF2B5EF4-FFF2-40B4-BE49-F238E27FC236}">
                <a16:creationId xmlns:a16="http://schemas.microsoft.com/office/drawing/2014/main" id="{2EEE48DE-8E36-46F1-A5AA-35B2D375A24D}"/>
              </a:ext>
            </a:extLst>
          </p:cNvPr>
          <p:cNvPicPr>
            <a:picLocks noGrp="1" noChangeAspect="1"/>
          </p:cNvPicPr>
          <p:nvPr>
            <p:ph idx="1"/>
          </p:nvPr>
        </p:nvPicPr>
        <p:blipFill>
          <a:blip r:embed="rId3"/>
          <a:stretch>
            <a:fillRect/>
          </a:stretch>
        </p:blipFill>
        <p:spPr>
          <a:xfrm>
            <a:off x="1661515" y="1825625"/>
            <a:ext cx="8868969" cy="4351338"/>
          </a:xfrm>
          <a:prstGeom prst="rect">
            <a:avLst/>
          </a:prstGeom>
        </p:spPr>
      </p:pic>
      <p:sp>
        <p:nvSpPr>
          <p:cNvPr id="5" name="Rectangle 4">
            <a:extLst>
              <a:ext uri="{FF2B5EF4-FFF2-40B4-BE49-F238E27FC236}">
                <a16:creationId xmlns:a16="http://schemas.microsoft.com/office/drawing/2014/main" id="{A004E9E7-7B45-4F92-BA34-E62FE28FF73C}"/>
              </a:ext>
            </a:extLst>
          </p:cNvPr>
          <p:cNvSpPr/>
          <p:nvPr/>
        </p:nvSpPr>
        <p:spPr>
          <a:xfrm>
            <a:off x="7605645" y="6311900"/>
            <a:ext cx="4136069" cy="338554"/>
          </a:xfrm>
          <a:prstGeom prst="rect">
            <a:avLst/>
          </a:prstGeom>
        </p:spPr>
        <p:txBody>
          <a:bodyPr wrap="none">
            <a:spAutoFit/>
          </a:bodyPr>
          <a:lstStyle/>
          <a:p>
            <a:r>
              <a:rPr lang="en-GB" sz="1600" i="1" dirty="0">
                <a:solidFill>
                  <a:schemeClr val="bg1"/>
                </a:solidFill>
              </a:rPr>
              <a:t>https://www.microsoft.com/en-us/seeing-ai</a:t>
            </a:r>
          </a:p>
        </p:txBody>
      </p:sp>
    </p:spTree>
    <p:extLst>
      <p:ext uri="{BB962C8B-B14F-4D97-AF65-F5344CB8AC3E}">
        <p14:creationId xmlns:p14="http://schemas.microsoft.com/office/powerpoint/2010/main" val="1473294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D06CC89-318E-4D22-B9D4-90A5C333D164}"/>
              </a:ext>
            </a:extLst>
          </p:cNvPr>
          <p:cNvSpPr>
            <a:spLocks noGrp="1"/>
          </p:cNvSpPr>
          <p:nvPr>
            <p:ph type="body" sz="quarter" idx="10"/>
          </p:nvPr>
        </p:nvSpPr>
        <p:spPr/>
        <p:txBody>
          <a:bodyPr/>
          <a:lstStyle/>
          <a:p>
            <a:r>
              <a:rPr lang="en-GB" dirty="0"/>
              <a:t>How does this translate to a business context?</a:t>
            </a:r>
          </a:p>
        </p:txBody>
      </p:sp>
    </p:spTree>
    <p:extLst>
      <p:ext uri="{BB962C8B-B14F-4D97-AF65-F5344CB8AC3E}">
        <p14:creationId xmlns:p14="http://schemas.microsoft.com/office/powerpoint/2010/main" val="1348587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424853-A1D8-4A8E-A005-839F10FD19A8}"/>
              </a:ext>
            </a:extLst>
          </p:cNvPr>
          <p:cNvSpPr>
            <a:spLocks noGrp="1"/>
          </p:cNvSpPr>
          <p:nvPr>
            <p:ph type="title"/>
          </p:nvPr>
        </p:nvSpPr>
        <p:spPr/>
        <p:txBody>
          <a:bodyPr/>
          <a:lstStyle/>
          <a:p>
            <a:r>
              <a:rPr lang="en-GB" dirty="0"/>
              <a:t>(Unintended) Consequences</a:t>
            </a:r>
          </a:p>
        </p:txBody>
      </p:sp>
      <p:sp>
        <p:nvSpPr>
          <p:cNvPr id="4" name="Content Placeholder 3">
            <a:extLst>
              <a:ext uri="{FF2B5EF4-FFF2-40B4-BE49-F238E27FC236}">
                <a16:creationId xmlns:a16="http://schemas.microsoft.com/office/drawing/2014/main" id="{DC276F27-C538-4C6B-94C1-906E660C5271}"/>
              </a:ext>
            </a:extLst>
          </p:cNvPr>
          <p:cNvSpPr>
            <a:spLocks noGrp="1"/>
          </p:cNvSpPr>
          <p:nvPr>
            <p:ph idx="1"/>
          </p:nvPr>
        </p:nvSpPr>
        <p:spPr/>
        <p:txBody>
          <a:bodyPr/>
          <a:lstStyle/>
          <a:p>
            <a:r>
              <a:rPr lang="en-GB" dirty="0"/>
              <a:t>Type I and II errors</a:t>
            </a:r>
          </a:p>
          <a:p>
            <a:r>
              <a:rPr lang="en-GB" dirty="0"/>
              <a:t>Change in behaviours</a:t>
            </a:r>
          </a:p>
          <a:p>
            <a:r>
              <a:rPr lang="en-GB" dirty="0"/>
              <a:t>Financial, medical, or political impacts</a:t>
            </a:r>
          </a:p>
        </p:txBody>
      </p:sp>
    </p:spTree>
    <p:extLst>
      <p:ext uri="{BB962C8B-B14F-4D97-AF65-F5344CB8AC3E}">
        <p14:creationId xmlns:p14="http://schemas.microsoft.com/office/powerpoint/2010/main" val="810757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A86C9-1777-479B-B13E-492F833A2322}"/>
              </a:ext>
            </a:extLst>
          </p:cNvPr>
          <p:cNvSpPr>
            <a:spLocks noGrp="1"/>
          </p:cNvSpPr>
          <p:nvPr>
            <p:ph type="title"/>
          </p:nvPr>
        </p:nvSpPr>
        <p:spPr/>
        <p:txBody>
          <a:bodyPr/>
          <a:lstStyle/>
          <a:p>
            <a:r>
              <a:rPr lang="en-GB" dirty="0"/>
              <a:t>The responsibilities of the (data) scientist</a:t>
            </a:r>
          </a:p>
        </p:txBody>
      </p:sp>
      <p:sp>
        <p:nvSpPr>
          <p:cNvPr id="3" name="Content Placeholder 2">
            <a:extLst>
              <a:ext uri="{FF2B5EF4-FFF2-40B4-BE49-F238E27FC236}">
                <a16:creationId xmlns:a16="http://schemas.microsoft.com/office/drawing/2014/main" id="{112522F2-0EB5-4217-8220-5A1D5A83C21A}"/>
              </a:ext>
            </a:extLst>
          </p:cNvPr>
          <p:cNvSpPr>
            <a:spLocks noGrp="1"/>
          </p:cNvSpPr>
          <p:nvPr>
            <p:ph idx="1"/>
          </p:nvPr>
        </p:nvSpPr>
        <p:spPr/>
        <p:txBody>
          <a:bodyPr/>
          <a:lstStyle/>
          <a:p>
            <a:r>
              <a:rPr lang="en-GB" dirty="0"/>
              <a:t>Consider and plan</a:t>
            </a:r>
          </a:p>
          <a:p>
            <a:r>
              <a:rPr lang="en-GB" dirty="0"/>
              <a:t>Guide implementation</a:t>
            </a:r>
          </a:p>
          <a:p>
            <a:r>
              <a:rPr lang="en-GB" dirty="0"/>
              <a:t>Refuse to do harmful work and/or </a:t>
            </a:r>
            <a:r>
              <a:rPr lang="en-GB" dirty="0" err="1"/>
              <a:t>whistleblow</a:t>
            </a:r>
            <a:r>
              <a:rPr lang="en-GB" dirty="0"/>
              <a:t>?</a:t>
            </a:r>
          </a:p>
          <a:p>
            <a:r>
              <a:rPr lang="en-GB" dirty="0"/>
              <a:t>Determine monitoring to identify potential harm</a:t>
            </a:r>
          </a:p>
        </p:txBody>
      </p:sp>
    </p:spTree>
    <p:extLst>
      <p:ext uri="{BB962C8B-B14F-4D97-AF65-F5344CB8AC3E}">
        <p14:creationId xmlns:p14="http://schemas.microsoft.com/office/powerpoint/2010/main" val="433015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35850-B0E4-48C7-AF5E-7ED1A4117E8F}"/>
              </a:ext>
            </a:extLst>
          </p:cNvPr>
          <p:cNvSpPr>
            <a:spLocks noGrp="1"/>
          </p:cNvSpPr>
          <p:nvPr>
            <p:ph type="title"/>
          </p:nvPr>
        </p:nvSpPr>
        <p:spPr/>
        <p:txBody>
          <a:bodyPr/>
          <a:lstStyle/>
          <a:p>
            <a:r>
              <a:rPr lang="en-GB" dirty="0"/>
              <a:t>Responsibilities of the company</a:t>
            </a:r>
          </a:p>
        </p:txBody>
      </p:sp>
      <p:sp>
        <p:nvSpPr>
          <p:cNvPr id="3" name="Content Placeholder 2">
            <a:extLst>
              <a:ext uri="{FF2B5EF4-FFF2-40B4-BE49-F238E27FC236}">
                <a16:creationId xmlns:a16="http://schemas.microsoft.com/office/drawing/2014/main" id="{077A1536-403D-4EFF-90FB-EDC336F3BDD9}"/>
              </a:ext>
            </a:extLst>
          </p:cNvPr>
          <p:cNvSpPr>
            <a:spLocks noGrp="1"/>
          </p:cNvSpPr>
          <p:nvPr>
            <p:ph idx="1"/>
          </p:nvPr>
        </p:nvSpPr>
        <p:spPr/>
        <p:txBody>
          <a:bodyPr/>
          <a:lstStyle/>
          <a:p>
            <a:r>
              <a:rPr lang="en-GB" dirty="0"/>
              <a:t>Legal</a:t>
            </a:r>
          </a:p>
          <a:p>
            <a:r>
              <a:rPr lang="en-GB" dirty="0"/>
              <a:t>Shareholders</a:t>
            </a:r>
          </a:p>
          <a:p>
            <a:r>
              <a:rPr lang="en-GB" dirty="0"/>
              <a:t>Be customer-centric?</a:t>
            </a:r>
          </a:p>
          <a:p>
            <a:endParaRPr lang="en-GB" dirty="0"/>
          </a:p>
        </p:txBody>
      </p:sp>
    </p:spTree>
    <p:extLst>
      <p:ext uri="{BB962C8B-B14F-4D97-AF65-F5344CB8AC3E}">
        <p14:creationId xmlns:p14="http://schemas.microsoft.com/office/powerpoint/2010/main" val="1158388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BF45D9D-D663-41B0-9157-2EEBB64AD71E}"/>
              </a:ext>
            </a:extLst>
          </p:cNvPr>
          <p:cNvSpPr>
            <a:spLocks noGrp="1"/>
          </p:cNvSpPr>
          <p:nvPr>
            <p:ph type="body" sz="quarter" idx="10"/>
          </p:nvPr>
        </p:nvSpPr>
        <p:spPr/>
        <p:txBody>
          <a:bodyPr/>
          <a:lstStyle/>
          <a:p>
            <a:r>
              <a:rPr lang="en-GB" dirty="0"/>
              <a:t>What do we need to do?</a:t>
            </a:r>
          </a:p>
        </p:txBody>
      </p:sp>
    </p:spTree>
    <p:extLst>
      <p:ext uri="{BB962C8B-B14F-4D97-AF65-F5344CB8AC3E}">
        <p14:creationId xmlns:p14="http://schemas.microsoft.com/office/powerpoint/2010/main" val="559501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1D5724-7C7E-4079-BF3E-1A6DF0A560D5}"/>
              </a:ext>
            </a:extLst>
          </p:cNvPr>
          <p:cNvSpPr>
            <a:spLocks noGrp="1"/>
          </p:cNvSpPr>
          <p:nvPr>
            <p:ph type="title"/>
          </p:nvPr>
        </p:nvSpPr>
        <p:spPr/>
        <p:txBody>
          <a:bodyPr/>
          <a:lstStyle/>
          <a:p>
            <a:r>
              <a:rPr lang="en-GB" dirty="0"/>
              <a:t>Education</a:t>
            </a:r>
          </a:p>
        </p:txBody>
      </p:sp>
      <p:sp>
        <p:nvSpPr>
          <p:cNvPr id="5" name="Content Placeholder 4">
            <a:extLst>
              <a:ext uri="{FF2B5EF4-FFF2-40B4-BE49-F238E27FC236}">
                <a16:creationId xmlns:a16="http://schemas.microsoft.com/office/drawing/2014/main" id="{874A685B-0D9B-46EF-BB7D-2D3DD1F16BCF}"/>
              </a:ext>
            </a:extLst>
          </p:cNvPr>
          <p:cNvSpPr>
            <a:spLocks noGrp="1"/>
          </p:cNvSpPr>
          <p:nvPr>
            <p:ph idx="1"/>
          </p:nvPr>
        </p:nvSpPr>
        <p:spPr/>
        <p:txBody>
          <a:bodyPr/>
          <a:lstStyle/>
          <a:p>
            <a:r>
              <a:rPr lang="en-GB" dirty="0"/>
              <a:t>Communicate about ethics internally</a:t>
            </a:r>
          </a:p>
          <a:p>
            <a:r>
              <a:rPr lang="en-GB" dirty="0"/>
              <a:t>Run workshops to help understand implications </a:t>
            </a:r>
            <a:r>
              <a:rPr lang="en-GB" i="1" dirty="0"/>
              <a:t>scu.edu/ethics-in-technology-practice</a:t>
            </a:r>
          </a:p>
          <a:p>
            <a:r>
              <a:rPr lang="en-GB" dirty="0"/>
              <a:t>Share stories about what data scientists fail to be ethical</a:t>
            </a:r>
          </a:p>
        </p:txBody>
      </p:sp>
    </p:spTree>
    <p:extLst>
      <p:ext uri="{BB962C8B-B14F-4D97-AF65-F5344CB8AC3E}">
        <p14:creationId xmlns:p14="http://schemas.microsoft.com/office/powerpoint/2010/main" val="4279233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AD383-F453-4CD8-9A30-D54F3BA6FF6F}"/>
              </a:ext>
            </a:extLst>
          </p:cNvPr>
          <p:cNvSpPr>
            <a:spLocks noGrp="1"/>
          </p:cNvSpPr>
          <p:nvPr>
            <p:ph type="title"/>
          </p:nvPr>
        </p:nvSpPr>
        <p:spPr/>
        <p:txBody>
          <a:bodyPr/>
          <a:lstStyle/>
          <a:p>
            <a:r>
              <a:rPr lang="en-GB" dirty="0"/>
              <a:t>Frameworks</a:t>
            </a:r>
          </a:p>
        </p:txBody>
      </p:sp>
      <p:sp>
        <p:nvSpPr>
          <p:cNvPr id="3" name="Content Placeholder 2">
            <a:extLst>
              <a:ext uri="{FF2B5EF4-FFF2-40B4-BE49-F238E27FC236}">
                <a16:creationId xmlns:a16="http://schemas.microsoft.com/office/drawing/2014/main" id="{E3321CEF-4B1B-45B5-AB56-0B80BA02EAD7}"/>
              </a:ext>
            </a:extLst>
          </p:cNvPr>
          <p:cNvSpPr>
            <a:spLocks noGrp="1"/>
          </p:cNvSpPr>
          <p:nvPr>
            <p:ph idx="1"/>
          </p:nvPr>
        </p:nvSpPr>
        <p:spPr/>
        <p:txBody>
          <a:bodyPr/>
          <a:lstStyle/>
          <a:p>
            <a:r>
              <a:rPr lang="en-GB" dirty="0"/>
              <a:t>Initial impact assessments</a:t>
            </a:r>
          </a:p>
          <a:p>
            <a:r>
              <a:rPr lang="en-GB" dirty="0"/>
              <a:t>Plans and checklists</a:t>
            </a:r>
          </a:p>
          <a:p>
            <a:r>
              <a:rPr lang="en-GB" dirty="0"/>
              <a:t>Test strategies and harnesses</a:t>
            </a:r>
          </a:p>
          <a:p>
            <a:r>
              <a:rPr lang="en-GB" dirty="0"/>
              <a:t>ainowinstitute.org/aiareport2018.pdf</a:t>
            </a:r>
          </a:p>
          <a:p>
            <a:r>
              <a:rPr lang="en-GB" dirty="0"/>
              <a:t>www.gov.uk/government/publications/data-ethics-framework/data-ethics-framework</a:t>
            </a:r>
          </a:p>
        </p:txBody>
      </p:sp>
    </p:spTree>
    <p:extLst>
      <p:ext uri="{BB962C8B-B14F-4D97-AF65-F5344CB8AC3E}">
        <p14:creationId xmlns:p14="http://schemas.microsoft.com/office/powerpoint/2010/main" val="1786187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DE287-93F8-472E-909F-2AA2C850C2F2}"/>
              </a:ext>
            </a:extLst>
          </p:cNvPr>
          <p:cNvSpPr>
            <a:spLocks noGrp="1"/>
          </p:cNvSpPr>
          <p:nvPr>
            <p:ph type="title"/>
          </p:nvPr>
        </p:nvSpPr>
        <p:spPr/>
        <p:txBody>
          <a:bodyPr/>
          <a:lstStyle/>
          <a:p>
            <a:r>
              <a:rPr lang="en-GB" dirty="0"/>
              <a:t>5 concepts of fairness</a:t>
            </a:r>
          </a:p>
        </p:txBody>
      </p:sp>
      <p:sp>
        <p:nvSpPr>
          <p:cNvPr id="3" name="Content Placeholder 2">
            <a:extLst>
              <a:ext uri="{FF2B5EF4-FFF2-40B4-BE49-F238E27FC236}">
                <a16:creationId xmlns:a16="http://schemas.microsoft.com/office/drawing/2014/main" id="{A84D522B-86AD-4DF1-8B9C-E7E21C3EC22D}"/>
              </a:ext>
            </a:extLst>
          </p:cNvPr>
          <p:cNvSpPr>
            <a:spLocks noGrp="1"/>
          </p:cNvSpPr>
          <p:nvPr>
            <p:ph idx="1"/>
          </p:nvPr>
        </p:nvSpPr>
        <p:spPr/>
        <p:txBody>
          <a:bodyPr>
            <a:normAutofit fontScale="85000" lnSpcReduction="20000"/>
          </a:bodyPr>
          <a:lstStyle/>
          <a:p>
            <a:r>
              <a:rPr lang="en-US" b="1" dirty="0"/>
              <a:t>group unaware </a:t>
            </a:r>
            <a:r>
              <a:rPr lang="en-US" dirty="0"/>
              <a:t>- same cutoff points / decision boundary</a:t>
            </a:r>
          </a:p>
          <a:p>
            <a:r>
              <a:rPr lang="en-US" b="1" dirty="0"/>
              <a:t>group thresholds </a:t>
            </a:r>
            <a:r>
              <a:rPr lang="en-US" dirty="0"/>
              <a:t>- different cutoff points to allow different volumes in</a:t>
            </a:r>
          </a:p>
          <a:p>
            <a:r>
              <a:rPr lang="en-US" b="1" dirty="0"/>
              <a:t>demographic parity </a:t>
            </a:r>
            <a:r>
              <a:rPr lang="en-US" dirty="0"/>
              <a:t>- different cutoff points to end up with distribution like overall demographics</a:t>
            </a:r>
          </a:p>
          <a:p>
            <a:r>
              <a:rPr lang="en-US" b="1" dirty="0"/>
              <a:t>equal opportunity </a:t>
            </a:r>
            <a:r>
              <a:rPr lang="en-US" dirty="0"/>
              <a:t>- the same true positive rate holds across groups</a:t>
            </a:r>
          </a:p>
          <a:p>
            <a:r>
              <a:rPr lang="en-US" b="1" dirty="0"/>
              <a:t>equal accuracy </a:t>
            </a:r>
            <a:r>
              <a:rPr lang="en-US" dirty="0"/>
              <a:t>- the same overall accuracy rate holds across groups</a:t>
            </a:r>
          </a:p>
          <a:p>
            <a:endParaRPr lang="en-GB" dirty="0"/>
          </a:p>
        </p:txBody>
      </p:sp>
    </p:spTree>
    <p:extLst>
      <p:ext uri="{BB962C8B-B14F-4D97-AF65-F5344CB8AC3E}">
        <p14:creationId xmlns:p14="http://schemas.microsoft.com/office/powerpoint/2010/main" val="2448642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3C942-3620-4AE3-9912-A1538739547D}"/>
              </a:ext>
            </a:extLst>
          </p:cNvPr>
          <p:cNvSpPr>
            <a:spLocks noGrp="1"/>
          </p:cNvSpPr>
          <p:nvPr>
            <p:ph type="title"/>
          </p:nvPr>
        </p:nvSpPr>
        <p:spPr>
          <a:xfrm>
            <a:off x="355600" y="365125"/>
            <a:ext cx="10998200" cy="1325563"/>
          </a:xfrm>
        </p:spPr>
        <p:txBody>
          <a:bodyPr/>
          <a:lstStyle/>
          <a:p>
            <a:r>
              <a:rPr lang="en-GB" dirty="0"/>
              <a:t>Steph Locke</a:t>
            </a:r>
          </a:p>
        </p:txBody>
      </p:sp>
      <p:sp>
        <p:nvSpPr>
          <p:cNvPr id="4" name="Content Placeholder 3">
            <a:extLst>
              <a:ext uri="{FF2B5EF4-FFF2-40B4-BE49-F238E27FC236}">
                <a16:creationId xmlns:a16="http://schemas.microsoft.com/office/drawing/2014/main" id="{43A56725-6EE4-42AB-8764-1EB1B7D036C6}"/>
              </a:ext>
            </a:extLst>
          </p:cNvPr>
          <p:cNvSpPr>
            <a:spLocks noGrp="1"/>
          </p:cNvSpPr>
          <p:nvPr>
            <p:ph sz="half" idx="1"/>
          </p:nvPr>
        </p:nvSpPr>
        <p:spPr>
          <a:xfrm>
            <a:off x="355600" y="1825625"/>
            <a:ext cx="5664200" cy="4351338"/>
          </a:xfrm>
        </p:spPr>
        <p:txBody>
          <a:bodyPr/>
          <a:lstStyle/>
          <a:p>
            <a:r>
              <a:rPr lang="en-GB" dirty="0"/>
              <a:t>Data Scientist</a:t>
            </a:r>
          </a:p>
          <a:p>
            <a:r>
              <a:rPr lang="en-GB" dirty="0"/>
              <a:t>Microsoft AI &amp; Data Platform MVP</a:t>
            </a:r>
          </a:p>
          <a:p>
            <a:r>
              <a:rPr lang="en-GB" dirty="0"/>
              <a:t>@</a:t>
            </a:r>
            <a:r>
              <a:rPr lang="en-GB" dirty="0" err="1"/>
              <a:t>TheStephLocke</a:t>
            </a:r>
            <a:endParaRPr lang="en-GB" dirty="0"/>
          </a:p>
          <a:p>
            <a:r>
              <a:rPr lang="en-GB" dirty="0"/>
              <a:t>steph@itsalocke.com</a:t>
            </a:r>
          </a:p>
        </p:txBody>
      </p:sp>
      <p:pic>
        <p:nvPicPr>
          <p:cNvPr id="7" name="Content Placeholder 6">
            <a:extLst>
              <a:ext uri="{FF2B5EF4-FFF2-40B4-BE49-F238E27FC236}">
                <a16:creationId xmlns:a16="http://schemas.microsoft.com/office/drawing/2014/main" id="{C3731BAA-ED16-4A64-8B52-88C76FAD4DA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85894" y="0"/>
            <a:ext cx="6858000" cy="6858000"/>
          </a:xfrm>
        </p:spPr>
      </p:pic>
    </p:spTree>
    <p:extLst>
      <p:ext uri="{BB962C8B-B14F-4D97-AF65-F5344CB8AC3E}">
        <p14:creationId xmlns:p14="http://schemas.microsoft.com/office/powerpoint/2010/main" val="4022793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1672-BAAA-49CC-9A6B-7DF72D6FC902}"/>
              </a:ext>
            </a:extLst>
          </p:cNvPr>
          <p:cNvSpPr>
            <a:spLocks noGrp="1"/>
          </p:cNvSpPr>
          <p:nvPr>
            <p:ph type="title"/>
          </p:nvPr>
        </p:nvSpPr>
        <p:spPr/>
        <p:txBody>
          <a:bodyPr/>
          <a:lstStyle/>
          <a:p>
            <a:r>
              <a:rPr lang="en-GB" dirty="0"/>
              <a:t>Data</a:t>
            </a:r>
          </a:p>
        </p:txBody>
      </p:sp>
      <p:sp>
        <p:nvSpPr>
          <p:cNvPr id="3" name="Content Placeholder 2">
            <a:extLst>
              <a:ext uri="{FF2B5EF4-FFF2-40B4-BE49-F238E27FC236}">
                <a16:creationId xmlns:a16="http://schemas.microsoft.com/office/drawing/2014/main" id="{6141B353-10D6-4EFE-9CF8-93C992EB9ECD}"/>
              </a:ext>
            </a:extLst>
          </p:cNvPr>
          <p:cNvSpPr>
            <a:spLocks noGrp="1"/>
          </p:cNvSpPr>
          <p:nvPr>
            <p:ph idx="1"/>
          </p:nvPr>
        </p:nvSpPr>
        <p:spPr/>
        <p:txBody>
          <a:bodyPr/>
          <a:lstStyle/>
          <a:p>
            <a:r>
              <a:rPr lang="en-GB" dirty="0"/>
              <a:t>Legal and contractual requirements</a:t>
            </a:r>
          </a:p>
          <a:p>
            <a:r>
              <a:rPr lang="en-GB" dirty="0"/>
              <a:t>Anonymisation and maintaining privacy</a:t>
            </a:r>
          </a:p>
          <a:p>
            <a:r>
              <a:rPr lang="en-GB" dirty="0"/>
              <a:t>Consultation processes</a:t>
            </a:r>
          </a:p>
        </p:txBody>
      </p:sp>
    </p:spTree>
    <p:extLst>
      <p:ext uri="{BB962C8B-B14F-4D97-AF65-F5344CB8AC3E}">
        <p14:creationId xmlns:p14="http://schemas.microsoft.com/office/powerpoint/2010/main" val="2572460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B1A527-EA52-4637-96A2-E6B758881A8D}"/>
              </a:ext>
            </a:extLst>
          </p:cNvPr>
          <p:cNvSpPr>
            <a:spLocks noGrp="1"/>
          </p:cNvSpPr>
          <p:nvPr>
            <p:ph type="body" sz="quarter" idx="10"/>
          </p:nvPr>
        </p:nvSpPr>
        <p:spPr/>
        <p:txBody>
          <a:bodyPr/>
          <a:lstStyle/>
          <a:p>
            <a:r>
              <a:rPr lang="en-GB" dirty="0"/>
              <a:t>Show me the tech!</a:t>
            </a:r>
          </a:p>
        </p:txBody>
      </p:sp>
    </p:spTree>
    <p:extLst>
      <p:ext uri="{BB962C8B-B14F-4D97-AF65-F5344CB8AC3E}">
        <p14:creationId xmlns:p14="http://schemas.microsoft.com/office/powerpoint/2010/main" val="2448362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82B48-C0BD-4010-9C72-06F482B51844}"/>
              </a:ext>
            </a:extLst>
          </p:cNvPr>
          <p:cNvSpPr>
            <a:spLocks noGrp="1"/>
          </p:cNvSpPr>
          <p:nvPr>
            <p:ph type="title"/>
          </p:nvPr>
        </p:nvSpPr>
        <p:spPr/>
        <p:txBody>
          <a:bodyPr/>
          <a:lstStyle/>
          <a:p>
            <a:r>
              <a:rPr lang="en-GB" dirty="0"/>
              <a:t>Synthetic data</a:t>
            </a:r>
          </a:p>
        </p:txBody>
      </p:sp>
      <p:pic>
        <p:nvPicPr>
          <p:cNvPr id="4" name="Content Placeholder 3">
            <a:extLst>
              <a:ext uri="{FF2B5EF4-FFF2-40B4-BE49-F238E27FC236}">
                <a16:creationId xmlns:a16="http://schemas.microsoft.com/office/drawing/2014/main" id="{0D9813FA-174F-4B7F-99F0-17377C8C89F7}"/>
              </a:ext>
            </a:extLst>
          </p:cNvPr>
          <p:cNvPicPr>
            <a:picLocks noGrp="1" noChangeAspect="1"/>
          </p:cNvPicPr>
          <p:nvPr>
            <p:ph idx="1"/>
          </p:nvPr>
        </p:nvPicPr>
        <p:blipFill>
          <a:blip r:embed="rId3"/>
          <a:stretch>
            <a:fillRect/>
          </a:stretch>
        </p:blipFill>
        <p:spPr>
          <a:xfrm>
            <a:off x="838199" y="1597025"/>
            <a:ext cx="6418819" cy="4895850"/>
          </a:xfrm>
          <a:prstGeom prst="rect">
            <a:avLst/>
          </a:prstGeom>
        </p:spPr>
      </p:pic>
      <p:sp>
        <p:nvSpPr>
          <p:cNvPr id="5" name="Rectangle 4">
            <a:extLst>
              <a:ext uri="{FF2B5EF4-FFF2-40B4-BE49-F238E27FC236}">
                <a16:creationId xmlns:a16="http://schemas.microsoft.com/office/drawing/2014/main" id="{1B2FDAFE-F924-470C-9B9C-4942739312F1}"/>
              </a:ext>
            </a:extLst>
          </p:cNvPr>
          <p:cNvSpPr/>
          <p:nvPr/>
        </p:nvSpPr>
        <p:spPr>
          <a:xfrm>
            <a:off x="7348155" y="6398264"/>
            <a:ext cx="4265911" cy="338554"/>
          </a:xfrm>
          <a:prstGeom prst="rect">
            <a:avLst/>
          </a:prstGeom>
        </p:spPr>
        <p:txBody>
          <a:bodyPr wrap="none">
            <a:spAutoFit/>
          </a:bodyPr>
          <a:lstStyle/>
          <a:p>
            <a:r>
              <a:rPr lang="en-GB" sz="1600" i="1" dirty="0">
                <a:solidFill>
                  <a:schemeClr val="bg1"/>
                </a:solidFill>
              </a:rPr>
              <a:t>https://cran.r-project.org/package=synthpop</a:t>
            </a:r>
          </a:p>
        </p:txBody>
      </p:sp>
    </p:spTree>
    <p:extLst>
      <p:ext uri="{BB962C8B-B14F-4D97-AF65-F5344CB8AC3E}">
        <p14:creationId xmlns:p14="http://schemas.microsoft.com/office/powerpoint/2010/main" val="1002052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5638F-C89A-45F6-B35C-64197CF89C4B}"/>
              </a:ext>
            </a:extLst>
          </p:cNvPr>
          <p:cNvSpPr>
            <a:spLocks noGrp="1"/>
          </p:cNvSpPr>
          <p:nvPr>
            <p:ph type="title"/>
          </p:nvPr>
        </p:nvSpPr>
        <p:spPr/>
        <p:txBody>
          <a:bodyPr/>
          <a:lstStyle/>
          <a:p>
            <a:r>
              <a:rPr lang="en-GB" dirty="0"/>
              <a:t>EDA</a:t>
            </a:r>
          </a:p>
        </p:txBody>
      </p:sp>
      <p:pic>
        <p:nvPicPr>
          <p:cNvPr id="4" name="Content Placeholder 3">
            <a:extLst>
              <a:ext uri="{FF2B5EF4-FFF2-40B4-BE49-F238E27FC236}">
                <a16:creationId xmlns:a16="http://schemas.microsoft.com/office/drawing/2014/main" id="{198AADDB-E6D2-44EC-B11D-86A9D0330642}"/>
              </a:ext>
            </a:extLst>
          </p:cNvPr>
          <p:cNvPicPr>
            <a:picLocks noGrp="1" noChangeAspect="1"/>
          </p:cNvPicPr>
          <p:nvPr>
            <p:ph idx="1"/>
          </p:nvPr>
        </p:nvPicPr>
        <p:blipFill>
          <a:blip r:embed="rId3"/>
          <a:stretch>
            <a:fillRect/>
          </a:stretch>
        </p:blipFill>
        <p:spPr>
          <a:xfrm>
            <a:off x="838200" y="1964171"/>
            <a:ext cx="7600835" cy="4351338"/>
          </a:xfrm>
          <a:prstGeom prst="rect">
            <a:avLst/>
          </a:prstGeom>
        </p:spPr>
      </p:pic>
      <p:sp>
        <p:nvSpPr>
          <p:cNvPr id="5" name="Rectangle 4">
            <a:extLst>
              <a:ext uri="{FF2B5EF4-FFF2-40B4-BE49-F238E27FC236}">
                <a16:creationId xmlns:a16="http://schemas.microsoft.com/office/drawing/2014/main" id="{F228D033-8F7A-4CD7-8C13-D4E3337BAB48}"/>
              </a:ext>
            </a:extLst>
          </p:cNvPr>
          <p:cNvSpPr/>
          <p:nvPr/>
        </p:nvSpPr>
        <p:spPr>
          <a:xfrm>
            <a:off x="8617527" y="5666435"/>
            <a:ext cx="3089564" cy="1077218"/>
          </a:xfrm>
          <a:prstGeom prst="rect">
            <a:avLst/>
          </a:prstGeom>
        </p:spPr>
        <p:txBody>
          <a:bodyPr wrap="square">
            <a:spAutoFit/>
          </a:bodyPr>
          <a:lstStyle/>
          <a:p>
            <a:pPr algn="r"/>
            <a:r>
              <a:rPr lang="en-GB" sz="1600" i="1" dirty="0">
                <a:solidFill>
                  <a:schemeClr val="bg1"/>
                </a:solidFill>
              </a:rPr>
              <a:t>https://github.com/ropenscilabs/proxy-bias-vignette/blob/master/EthicalMachineLearning.ipynb</a:t>
            </a:r>
          </a:p>
        </p:txBody>
      </p:sp>
    </p:spTree>
    <p:extLst>
      <p:ext uri="{BB962C8B-B14F-4D97-AF65-F5344CB8AC3E}">
        <p14:creationId xmlns:p14="http://schemas.microsoft.com/office/powerpoint/2010/main" val="1928125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B1F955-E388-4907-AF84-6C4499E1E224}"/>
              </a:ext>
            </a:extLst>
          </p:cNvPr>
          <p:cNvSpPr>
            <a:spLocks noGrp="1"/>
          </p:cNvSpPr>
          <p:nvPr>
            <p:ph type="title"/>
          </p:nvPr>
        </p:nvSpPr>
        <p:spPr/>
        <p:txBody>
          <a:bodyPr/>
          <a:lstStyle/>
          <a:p>
            <a:r>
              <a:rPr lang="en-GB" dirty="0"/>
              <a:t>Testing</a:t>
            </a:r>
          </a:p>
        </p:txBody>
      </p:sp>
      <p:sp>
        <p:nvSpPr>
          <p:cNvPr id="4" name="Content Placeholder 3">
            <a:extLst>
              <a:ext uri="{FF2B5EF4-FFF2-40B4-BE49-F238E27FC236}">
                <a16:creationId xmlns:a16="http://schemas.microsoft.com/office/drawing/2014/main" id="{9A496C59-C16E-48E7-896A-81DC896CA8B9}"/>
              </a:ext>
            </a:extLst>
          </p:cNvPr>
          <p:cNvSpPr>
            <a:spLocks noGrp="1"/>
          </p:cNvSpPr>
          <p:nvPr>
            <p:ph idx="1"/>
          </p:nvPr>
        </p:nvSpPr>
        <p:spPr/>
        <p:txBody>
          <a:bodyPr/>
          <a:lstStyle/>
          <a:p>
            <a:r>
              <a:rPr lang="en-GB" dirty="0"/>
              <a:t>Functions for fairness concepts</a:t>
            </a:r>
          </a:p>
          <a:p>
            <a:r>
              <a:rPr lang="en-GB" dirty="0"/>
              <a:t>Analysis by groups</a:t>
            </a:r>
          </a:p>
          <a:p>
            <a:r>
              <a:rPr lang="en-GB" dirty="0"/>
              <a:t>Pen portrait / “Typical” entries</a:t>
            </a:r>
          </a:p>
          <a:p>
            <a:endParaRPr lang="en-GB" dirty="0"/>
          </a:p>
          <a:p>
            <a:endParaRPr lang="en-GB" dirty="0"/>
          </a:p>
          <a:p>
            <a:endParaRPr lang="en-GB" dirty="0"/>
          </a:p>
        </p:txBody>
      </p:sp>
    </p:spTree>
    <p:extLst>
      <p:ext uri="{BB962C8B-B14F-4D97-AF65-F5344CB8AC3E}">
        <p14:creationId xmlns:p14="http://schemas.microsoft.com/office/powerpoint/2010/main" val="1670528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A0B9A-7B50-4CFB-A5C4-79D1F907857D}"/>
              </a:ext>
            </a:extLst>
          </p:cNvPr>
          <p:cNvSpPr>
            <a:spLocks noGrp="1"/>
          </p:cNvSpPr>
          <p:nvPr>
            <p:ph type="title"/>
          </p:nvPr>
        </p:nvSpPr>
        <p:spPr/>
        <p:txBody>
          <a:bodyPr/>
          <a:lstStyle/>
          <a:p>
            <a:r>
              <a:rPr lang="en-GB" dirty="0"/>
              <a:t>Testing</a:t>
            </a:r>
          </a:p>
        </p:txBody>
      </p:sp>
      <p:pic>
        <p:nvPicPr>
          <p:cNvPr id="5" name="Content Placeholder 4">
            <a:extLst>
              <a:ext uri="{FF2B5EF4-FFF2-40B4-BE49-F238E27FC236}">
                <a16:creationId xmlns:a16="http://schemas.microsoft.com/office/drawing/2014/main" id="{D3CADDE2-9720-4BDB-859D-EA84FDD96A2D}"/>
              </a:ext>
            </a:extLst>
          </p:cNvPr>
          <p:cNvPicPr>
            <a:picLocks noGrp="1" noChangeAspect="1"/>
          </p:cNvPicPr>
          <p:nvPr>
            <p:ph idx="1"/>
          </p:nvPr>
        </p:nvPicPr>
        <p:blipFill>
          <a:blip r:embed="rId3"/>
          <a:stretch>
            <a:fillRect/>
          </a:stretch>
        </p:blipFill>
        <p:spPr>
          <a:xfrm>
            <a:off x="891106" y="1506970"/>
            <a:ext cx="4553729" cy="5193892"/>
          </a:xfrm>
          <a:prstGeom prst="rect">
            <a:avLst/>
          </a:prstGeom>
        </p:spPr>
      </p:pic>
      <p:sp>
        <p:nvSpPr>
          <p:cNvPr id="4" name="Rectangle 3">
            <a:extLst>
              <a:ext uri="{FF2B5EF4-FFF2-40B4-BE49-F238E27FC236}">
                <a16:creationId xmlns:a16="http://schemas.microsoft.com/office/drawing/2014/main" id="{C2DDEA98-1AFA-420F-B36A-41B323EF20DE}"/>
              </a:ext>
            </a:extLst>
          </p:cNvPr>
          <p:cNvSpPr/>
          <p:nvPr/>
        </p:nvSpPr>
        <p:spPr>
          <a:xfrm>
            <a:off x="8262018" y="6323598"/>
            <a:ext cx="3437159" cy="338554"/>
          </a:xfrm>
          <a:prstGeom prst="rect">
            <a:avLst/>
          </a:prstGeom>
        </p:spPr>
        <p:txBody>
          <a:bodyPr wrap="none">
            <a:spAutoFit/>
          </a:bodyPr>
          <a:lstStyle/>
          <a:p>
            <a:r>
              <a:rPr lang="en-GB" sz="1600" i="1" dirty="0">
                <a:solidFill>
                  <a:schemeClr val="bg1"/>
                </a:solidFill>
              </a:rPr>
              <a:t>https://github.com/adebayoj/fairml</a:t>
            </a:r>
          </a:p>
        </p:txBody>
      </p:sp>
    </p:spTree>
    <p:extLst>
      <p:ext uri="{BB962C8B-B14F-4D97-AF65-F5344CB8AC3E}">
        <p14:creationId xmlns:p14="http://schemas.microsoft.com/office/powerpoint/2010/main" val="223696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745EE-E026-4721-9C6E-B0E92B6B5039}"/>
              </a:ext>
            </a:extLst>
          </p:cNvPr>
          <p:cNvSpPr>
            <a:spLocks noGrp="1"/>
          </p:cNvSpPr>
          <p:nvPr>
            <p:ph type="title"/>
          </p:nvPr>
        </p:nvSpPr>
        <p:spPr/>
        <p:txBody>
          <a:bodyPr/>
          <a:lstStyle/>
          <a:p>
            <a:r>
              <a:rPr lang="en-GB" dirty="0"/>
              <a:t>Testing</a:t>
            </a:r>
          </a:p>
        </p:txBody>
      </p:sp>
      <p:pic>
        <p:nvPicPr>
          <p:cNvPr id="5" name="Content Placeholder 4">
            <a:extLst>
              <a:ext uri="{FF2B5EF4-FFF2-40B4-BE49-F238E27FC236}">
                <a16:creationId xmlns:a16="http://schemas.microsoft.com/office/drawing/2014/main" id="{4FE8E3DE-98DD-4EB8-BAEC-6756C91C3481}"/>
              </a:ext>
            </a:extLst>
          </p:cNvPr>
          <p:cNvPicPr>
            <a:picLocks noGrp="1" noChangeAspect="1"/>
          </p:cNvPicPr>
          <p:nvPr>
            <p:ph idx="1"/>
          </p:nvPr>
        </p:nvPicPr>
        <p:blipFill>
          <a:blip r:embed="rId3"/>
          <a:stretch>
            <a:fillRect/>
          </a:stretch>
        </p:blipFill>
        <p:spPr>
          <a:xfrm>
            <a:off x="838200" y="1396133"/>
            <a:ext cx="9572861" cy="4912075"/>
          </a:xfrm>
          <a:prstGeom prst="rect">
            <a:avLst/>
          </a:prstGeom>
        </p:spPr>
      </p:pic>
      <p:sp>
        <p:nvSpPr>
          <p:cNvPr id="4" name="Rectangle 3">
            <a:extLst>
              <a:ext uri="{FF2B5EF4-FFF2-40B4-BE49-F238E27FC236}">
                <a16:creationId xmlns:a16="http://schemas.microsoft.com/office/drawing/2014/main" id="{FEFB2D35-FE94-4D0E-9C16-813C301D63F3}"/>
              </a:ext>
            </a:extLst>
          </p:cNvPr>
          <p:cNvSpPr/>
          <p:nvPr/>
        </p:nvSpPr>
        <p:spPr>
          <a:xfrm>
            <a:off x="6569302" y="6308209"/>
            <a:ext cx="4512774" cy="338554"/>
          </a:xfrm>
          <a:prstGeom prst="rect">
            <a:avLst/>
          </a:prstGeom>
        </p:spPr>
        <p:txBody>
          <a:bodyPr wrap="none">
            <a:spAutoFit/>
          </a:bodyPr>
          <a:lstStyle/>
          <a:p>
            <a:r>
              <a:rPr lang="en-GB" sz="1600" i="1" dirty="0">
                <a:solidFill>
                  <a:schemeClr val="bg1"/>
                </a:solidFill>
              </a:rPr>
              <a:t>https://pair-code.github.io/what-if-tool/uci.html</a:t>
            </a:r>
          </a:p>
        </p:txBody>
      </p:sp>
    </p:spTree>
    <p:extLst>
      <p:ext uri="{BB962C8B-B14F-4D97-AF65-F5344CB8AC3E}">
        <p14:creationId xmlns:p14="http://schemas.microsoft.com/office/powerpoint/2010/main" val="187957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1481-6236-45A1-BCC4-FDD75B601541}"/>
              </a:ext>
            </a:extLst>
          </p:cNvPr>
          <p:cNvSpPr>
            <a:spLocks noGrp="1"/>
          </p:cNvSpPr>
          <p:nvPr>
            <p:ph type="title"/>
          </p:nvPr>
        </p:nvSpPr>
        <p:spPr/>
        <p:txBody>
          <a:bodyPr/>
          <a:lstStyle/>
          <a:p>
            <a:r>
              <a:rPr lang="en-GB" dirty="0"/>
              <a:t>Monitoring</a:t>
            </a:r>
          </a:p>
        </p:txBody>
      </p:sp>
      <p:sp>
        <p:nvSpPr>
          <p:cNvPr id="3" name="Content Placeholder 2">
            <a:extLst>
              <a:ext uri="{FF2B5EF4-FFF2-40B4-BE49-F238E27FC236}">
                <a16:creationId xmlns:a16="http://schemas.microsoft.com/office/drawing/2014/main" id="{D94C7EC6-9F83-4170-BC5B-0EA9D86E0D6B}"/>
              </a:ext>
            </a:extLst>
          </p:cNvPr>
          <p:cNvSpPr>
            <a:spLocks noGrp="1"/>
          </p:cNvSpPr>
          <p:nvPr>
            <p:ph idx="1"/>
          </p:nvPr>
        </p:nvSpPr>
        <p:spPr/>
        <p:txBody>
          <a:bodyPr/>
          <a:lstStyle/>
          <a:p>
            <a:r>
              <a:rPr lang="en-GB" dirty="0"/>
              <a:t>Protected characteristics</a:t>
            </a:r>
          </a:p>
          <a:p>
            <a:r>
              <a:rPr lang="en-GB" dirty="0"/>
              <a:t>Spot checks and counter </a:t>
            </a:r>
            <a:r>
              <a:rPr lang="en-GB" dirty="0" err="1"/>
              <a:t>factuals</a:t>
            </a:r>
            <a:endParaRPr lang="en-GB" dirty="0"/>
          </a:p>
        </p:txBody>
      </p:sp>
    </p:spTree>
    <p:extLst>
      <p:ext uri="{BB962C8B-B14F-4D97-AF65-F5344CB8AC3E}">
        <p14:creationId xmlns:p14="http://schemas.microsoft.com/office/powerpoint/2010/main" val="227537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EEB1B-5971-44DF-B471-9F169FBA5AC6}"/>
              </a:ext>
            </a:extLst>
          </p:cNvPr>
          <p:cNvSpPr>
            <a:spLocks noGrp="1"/>
          </p:cNvSpPr>
          <p:nvPr>
            <p:ph type="title"/>
          </p:nvPr>
        </p:nvSpPr>
        <p:spPr/>
        <p:txBody>
          <a:bodyPr/>
          <a:lstStyle/>
          <a:p>
            <a:r>
              <a:rPr lang="en-GB" dirty="0"/>
              <a:t>Security</a:t>
            </a:r>
          </a:p>
        </p:txBody>
      </p:sp>
      <p:sp>
        <p:nvSpPr>
          <p:cNvPr id="3" name="Content Placeholder 2">
            <a:extLst>
              <a:ext uri="{FF2B5EF4-FFF2-40B4-BE49-F238E27FC236}">
                <a16:creationId xmlns:a16="http://schemas.microsoft.com/office/drawing/2014/main" id="{9D67C919-E7AA-426D-8380-8BAB7D99A902}"/>
              </a:ext>
            </a:extLst>
          </p:cNvPr>
          <p:cNvSpPr>
            <a:spLocks noGrp="1"/>
          </p:cNvSpPr>
          <p:nvPr>
            <p:ph idx="1"/>
          </p:nvPr>
        </p:nvSpPr>
        <p:spPr/>
        <p:txBody>
          <a:bodyPr/>
          <a:lstStyle/>
          <a:p>
            <a:r>
              <a:rPr lang="en-GB" dirty="0"/>
              <a:t>Adversarial behaviours</a:t>
            </a:r>
          </a:p>
          <a:p>
            <a:r>
              <a:rPr lang="en-GB" dirty="0"/>
              <a:t>Robustness</a:t>
            </a:r>
          </a:p>
          <a:p>
            <a:r>
              <a:rPr lang="en-GB" dirty="0"/>
              <a:t>Retro-engineering</a:t>
            </a:r>
          </a:p>
          <a:p>
            <a:r>
              <a:rPr lang="en-GB" dirty="0"/>
              <a:t>Lessons from security – Red and Blue Teams?</a:t>
            </a:r>
          </a:p>
        </p:txBody>
      </p:sp>
    </p:spTree>
    <p:extLst>
      <p:ext uri="{BB962C8B-B14F-4D97-AF65-F5344CB8AC3E}">
        <p14:creationId xmlns:p14="http://schemas.microsoft.com/office/powerpoint/2010/main" val="3419636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5591D-2C64-4188-BC83-1A13D4ECE22F}"/>
              </a:ext>
            </a:extLst>
          </p:cNvPr>
          <p:cNvSpPr>
            <a:spLocks noGrp="1"/>
          </p:cNvSpPr>
          <p:nvPr>
            <p:ph type="title"/>
          </p:nvPr>
        </p:nvSpPr>
        <p:spPr/>
        <p:txBody>
          <a:bodyPr/>
          <a:lstStyle/>
          <a:p>
            <a:r>
              <a:rPr lang="en-GB" dirty="0"/>
              <a:t>Thanks!</a:t>
            </a:r>
          </a:p>
        </p:txBody>
      </p:sp>
      <p:sp>
        <p:nvSpPr>
          <p:cNvPr id="3" name="Content Placeholder 2">
            <a:extLst>
              <a:ext uri="{FF2B5EF4-FFF2-40B4-BE49-F238E27FC236}">
                <a16:creationId xmlns:a16="http://schemas.microsoft.com/office/drawing/2014/main" id="{EBC5D656-F48C-415E-9CD3-A8164C5249F5}"/>
              </a:ext>
            </a:extLst>
          </p:cNvPr>
          <p:cNvSpPr>
            <a:spLocks noGrp="1"/>
          </p:cNvSpPr>
          <p:nvPr>
            <p:ph idx="1"/>
          </p:nvPr>
        </p:nvSpPr>
        <p:spPr/>
        <p:txBody>
          <a:bodyPr>
            <a:normAutofit/>
          </a:bodyPr>
          <a:lstStyle/>
          <a:p>
            <a:pPr marL="0" indent="0">
              <a:buNone/>
            </a:pPr>
            <a:r>
              <a:rPr lang="en-GB" dirty="0"/>
              <a:t>@</a:t>
            </a:r>
            <a:r>
              <a:rPr lang="en-GB" dirty="0" err="1"/>
              <a:t>theStephLocke</a:t>
            </a:r>
            <a:endParaRPr lang="en-GB" dirty="0"/>
          </a:p>
          <a:p>
            <a:pPr marL="0" indent="0">
              <a:buNone/>
            </a:pPr>
            <a:r>
              <a:rPr lang="en-GB" dirty="0"/>
              <a:t>itsalocke.com/talks</a:t>
            </a:r>
          </a:p>
          <a:p>
            <a:pPr marL="0" indent="0">
              <a:buNone/>
            </a:pPr>
            <a:r>
              <a:rPr lang="en-GB" dirty="0"/>
              <a:t>bit.ly/</a:t>
            </a:r>
            <a:r>
              <a:rPr lang="en-GB" dirty="0" err="1"/>
              <a:t>ethicaldatasciencelinks</a:t>
            </a:r>
            <a:endParaRPr lang="en-GB" dirty="0"/>
          </a:p>
        </p:txBody>
      </p:sp>
    </p:spTree>
    <p:extLst>
      <p:ext uri="{BB962C8B-B14F-4D97-AF65-F5344CB8AC3E}">
        <p14:creationId xmlns:p14="http://schemas.microsoft.com/office/powerpoint/2010/main" val="1636479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622FA7-F7AC-4CF3-8AC7-E72C56D2A7C5}"/>
              </a:ext>
            </a:extLst>
          </p:cNvPr>
          <p:cNvSpPr>
            <a:spLocks noGrp="1"/>
          </p:cNvSpPr>
          <p:nvPr>
            <p:ph type="title"/>
          </p:nvPr>
        </p:nvSpPr>
        <p:spPr/>
        <p:txBody>
          <a:bodyPr/>
          <a:lstStyle/>
          <a:p>
            <a:r>
              <a:rPr lang="en-GB" dirty="0"/>
              <a:t>Agenda</a:t>
            </a:r>
          </a:p>
        </p:txBody>
      </p:sp>
      <p:pic>
        <p:nvPicPr>
          <p:cNvPr id="9" name="Picture Placeholder 8" descr="List">
            <a:extLst>
              <a:ext uri="{FF2B5EF4-FFF2-40B4-BE49-F238E27FC236}">
                <a16:creationId xmlns:a16="http://schemas.microsoft.com/office/drawing/2014/main" id="{0B1C04AC-7B96-4A58-887C-87F0B069CC45}"/>
              </a:ext>
            </a:extLst>
          </p:cNvPr>
          <p:cNvPicPr>
            <a:picLocks noGrp="1" noChangeAspect="1"/>
          </p:cNvPicPr>
          <p:nvPr>
            <p:ph type="pic"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0520" b="10520"/>
          <a:stretch>
            <a:fillRect/>
          </a:stretch>
        </p:blipFill>
        <p:spPr/>
      </p:pic>
      <p:sp>
        <p:nvSpPr>
          <p:cNvPr id="7" name="Text Placeholder 6">
            <a:extLst>
              <a:ext uri="{FF2B5EF4-FFF2-40B4-BE49-F238E27FC236}">
                <a16:creationId xmlns:a16="http://schemas.microsoft.com/office/drawing/2014/main" id="{ECA3D21B-B450-470C-AD53-C96F7E091968}"/>
              </a:ext>
            </a:extLst>
          </p:cNvPr>
          <p:cNvSpPr>
            <a:spLocks noGrp="1"/>
          </p:cNvSpPr>
          <p:nvPr>
            <p:ph type="body" sz="half" idx="2"/>
          </p:nvPr>
        </p:nvSpPr>
        <p:spPr/>
        <p:txBody>
          <a:bodyPr>
            <a:normAutofit fontScale="92500" lnSpcReduction="10000"/>
          </a:bodyPr>
          <a:lstStyle/>
          <a:p>
            <a:r>
              <a:rPr lang="en-GB" dirty="0"/>
              <a:t>Are we experimenting on people?</a:t>
            </a:r>
          </a:p>
          <a:p>
            <a:r>
              <a:rPr lang="en-GB" dirty="0"/>
              <a:t>What are our ethical obligations?</a:t>
            </a:r>
          </a:p>
          <a:p>
            <a:r>
              <a:rPr lang="en-GB" dirty="0"/>
              <a:t>How do we embed ethics into our processes?</a:t>
            </a:r>
          </a:p>
          <a:p>
            <a:r>
              <a:rPr lang="en-GB" dirty="0"/>
              <a:t>How do we tackle the technical challenges?</a:t>
            </a:r>
          </a:p>
        </p:txBody>
      </p:sp>
    </p:spTree>
    <p:extLst>
      <p:ext uri="{BB962C8B-B14F-4D97-AF65-F5344CB8AC3E}">
        <p14:creationId xmlns:p14="http://schemas.microsoft.com/office/powerpoint/2010/main" val="2947642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E5B454-FE0D-43A3-A4D9-2EAF8EF09BC1}"/>
              </a:ext>
            </a:extLst>
          </p:cNvPr>
          <p:cNvSpPr>
            <a:spLocks noGrp="1"/>
          </p:cNvSpPr>
          <p:nvPr>
            <p:ph type="title"/>
          </p:nvPr>
        </p:nvSpPr>
        <p:spPr/>
        <p:txBody>
          <a:bodyPr/>
          <a:lstStyle/>
          <a:p>
            <a:r>
              <a:rPr lang="en-GB" dirty="0"/>
              <a:t>Human Subject Research</a:t>
            </a:r>
          </a:p>
        </p:txBody>
      </p:sp>
      <p:graphicFrame>
        <p:nvGraphicFramePr>
          <p:cNvPr id="9" name="Content Placeholder 8">
            <a:extLst>
              <a:ext uri="{FF2B5EF4-FFF2-40B4-BE49-F238E27FC236}">
                <a16:creationId xmlns:a16="http://schemas.microsoft.com/office/drawing/2014/main" id="{8AE92474-0912-4651-BF2D-327D586C5877}"/>
              </a:ext>
            </a:extLst>
          </p:cNvPr>
          <p:cNvGraphicFramePr>
            <a:graphicFrameLocks noGrp="1"/>
          </p:cNvGraphicFramePr>
          <p:nvPr>
            <p:ph idx="1"/>
            <p:extLst>
              <p:ext uri="{D42A27DB-BD31-4B8C-83A1-F6EECF244321}">
                <p14:modId xmlns:p14="http://schemas.microsoft.com/office/powerpoint/2010/main" val="2716296535"/>
              </p:ext>
            </p:extLst>
          </p:nvPr>
        </p:nvGraphicFramePr>
        <p:xfrm>
          <a:off x="423746" y="-1"/>
          <a:ext cx="10930054" cy="70141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0660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D697C-FF0E-4FA6-ABC7-3BD873168F1B}"/>
              </a:ext>
            </a:extLst>
          </p:cNvPr>
          <p:cNvSpPr>
            <a:spLocks noGrp="1"/>
          </p:cNvSpPr>
          <p:nvPr>
            <p:ph type="title"/>
          </p:nvPr>
        </p:nvSpPr>
        <p:spPr/>
        <p:txBody>
          <a:bodyPr/>
          <a:lstStyle/>
          <a:p>
            <a:r>
              <a:rPr lang="en-GB" dirty="0"/>
              <a:t>Common data science projects</a:t>
            </a:r>
          </a:p>
        </p:txBody>
      </p:sp>
      <p:graphicFrame>
        <p:nvGraphicFramePr>
          <p:cNvPr id="4" name="Content Placeholder 3">
            <a:extLst>
              <a:ext uri="{FF2B5EF4-FFF2-40B4-BE49-F238E27FC236}">
                <a16:creationId xmlns:a16="http://schemas.microsoft.com/office/drawing/2014/main" id="{23BD67F7-12DB-4CB5-BD70-C1DFF1727989}"/>
              </a:ext>
            </a:extLst>
          </p:cNvPr>
          <p:cNvGraphicFramePr>
            <a:graphicFrameLocks noGrp="1"/>
          </p:cNvGraphicFramePr>
          <p:nvPr>
            <p:ph idx="1"/>
            <p:extLst>
              <p:ext uri="{D42A27DB-BD31-4B8C-83A1-F6EECF244321}">
                <p14:modId xmlns:p14="http://schemas.microsoft.com/office/powerpoint/2010/main" val="1595721393"/>
              </p:ext>
            </p:extLst>
          </p:nvPr>
        </p:nvGraphicFramePr>
        <p:xfrm>
          <a:off x="838200" y="1825625"/>
          <a:ext cx="104356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9321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AB602-DA34-4BB9-8E0D-34A7E0BCB04F}"/>
              </a:ext>
            </a:extLst>
          </p:cNvPr>
          <p:cNvSpPr>
            <a:spLocks noGrp="1"/>
          </p:cNvSpPr>
          <p:nvPr>
            <p:ph type="title"/>
          </p:nvPr>
        </p:nvSpPr>
        <p:spPr/>
        <p:txBody>
          <a:bodyPr/>
          <a:lstStyle/>
          <a:p>
            <a:r>
              <a:rPr lang="en-GB" dirty="0"/>
              <a:t>Researcher obligations</a:t>
            </a:r>
          </a:p>
        </p:txBody>
      </p:sp>
      <p:sp>
        <p:nvSpPr>
          <p:cNvPr id="3" name="Content Placeholder 2">
            <a:extLst>
              <a:ext uri="{FF2B5EF4-FFF2-40B4-BE49-F238E27FC236}">
                <a16:creationId xmlns:a16="http://schemas.microsoft.com/office/drawing/2014/main" id="{36032B82-4E9A-448B-B29B-04E958F57167}"/>
              </a:ext>
            </a:extLst>
          </p:cNvPr>
          <p:cNvSpPr>
            <a:spLocks noGrp="1"/>
          </p:cNvSpPr>
          <p:nvPr>
            <p:ph idx="1"/>
          </p:nvPr>
        </p:nvSpPr>
        <p:spPr/>
        <p:txBody>
          <a:bodyPr>
            <a:normAutofit lnSpcReduction="10000"/>
          </a:bodyPr>
          <a:lstStyle/>
          <a:p>
            <a:r>
              <a:rPr lang="en-GB" dirty="0"/>
              <a:t>Informed consent</a:t>
            </a:r>
          </a:p>
          <a:p>
            <a:r>
              <a:rPr lang="en-GB" dirty="0"/>
              <a:t>Respect</a:t>
            </a:r>
          </a:p>
          <a:p>
            <a:r>
              <a:rPr lang="en-GB" dirty="0"/>
              <a:t>Right to opt-out</a:t>
            </a:r>
          </a:p>
          <a:p>
            <a:r>
              <a:rPr lang="en-GB" dirty="0"/>
              <a:t>Benefits &gt; costs</a:t>
            </a:r>
          </a:p>
          <a:p>
            <a:r>
              <a:rPr lang="en-GB" dirty="0"/>
              <a:t>No harm</a:t>
            </a:r>
          </a:p>
          <a:p>
            <a:r>
              <a:rPr lang="en-GB" dirty="0"/>
              <a:t>Provide information</a:t>
            </a:r>
          </a:p>
          <a:p>
            <a:r>
              <a:rPr lang="en-GB" dirty="0"/>
              <a:t>Protect privacy</a:t>
            </a:r>
          </a:p>
        </p:txBody>
      </p:sp>
    </p:spTree>
    <p:extLst>
      <p:ext uri="{BB962C8B-B14F-4D97-AF65-F5344CB8AC3E}">
        <p14:creationId xmlns:p14="http://schemas.microsoft.com/office/powerpoint/2010/main" val="3126993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99FBBCE-F1EF-4C1B-81EC-281BCDB81B21}"/>
              </a:ext>
            </a:extLst>
          </p:cNvPr>
          <p:cNvSpPr>
            <a:spLocks noGrp="1"/>
          </p:cNvSpPr>
          <p:nvPr>
            <p:ph type="body" sz="quarter" idx="10"/>
          </p:nvPr>
        </p:nvSpPr>
        <p:spPr/>
        <p:txBody>
          <a:bodyPr/>
          <a:lstStyle/>
          <a:p>
            <a:r>
              <a:rPr lang="en-GB" dirty="0"/>
              <a:t>Why do we need to think about this?</a:t>
            </a:r>
          </a:p>
        </p:txBody>
      </p:sp>
    </p:spTree>
    <p:extLst>
      <p:ext uri="{BB962C8B-B14F-4D97-AF65-F5344CB8AC3E}">
        <p14:creationId xmlns:p14="http://schemas.microsoft.com/office/powerpoint/2010/main" val="2960862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83435D-C9AF-4CA7-86A7-443D6846BC28}"/>
              </a:ext>
            </a:extLst>
          </p:cNvPr>
          <p:cNvSpPr>
            <a:spLocks noGrp="1"/>
          </p:cNvSpPr>
          <p:nvPr>
            <p:ph type="title"/>
          </p:nvPr>
        </p:nvSpPr>
        <p:spPr/>
        <p:txBody>
          <a:bodyPr/>
          <a:lstStyle/>
          <a:p>
            <a:r>
              <a:rPr lang="en-GB" dirty="0"/>
              <a:t>To avoid a dystopian future</a:t>
            </a:r>
          </a:p>
        </p:txBody>
      </p:sp>
      <p:pic>
        <p:nvPicPr>
          <p:cNvPr id="14" name="Content Placeholder 13" descr="A group of people in a room&#10;&#10;Description generated with high confidence">
            <a:extLst>
              <a:ext uri="{FF2B5EF4-FFF2-40B4-BE49-F238E27FC236}">
                <a16:creationId xmlns:a16="http://schemas.microsoft.com/office/drawing/2014/main" id="{9B4864DD-534D-4FA3-A2FD-E93B2A44328B}"/>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91861" y="1451551"/>
            <a:ext cx="6600430" cy="4973433"/>
          </a:xfrm>
        </p:spPr>
      </p:pic>
      <p:sp>
        <p:nvSpPr>
          <p:cNvPr id="15" name="TextBox 14">
            <a:extLst>
              <a:ext uri="{FF2B5EF4-FFF2-40B4-BE49-F238E27FC236}">
                <a16:creationId xmlns:a16="http://schemas.microsoft.com/office/drawing/2014/main" id="{1C4D3B34-A51B-4EBB-BF40-89C4CC757689}"/>
              </a:ext>
            </a:extLst>
          </p:cNvPr>
          <p:cNvSpPr txBox="1"/>
          <p:nvPr/>
        </p:nvSpPr>
        <p:spPr>
          <a:xfrm>
            <a:off x="991861" y="6492875"/>
            <a:ext cx="5774824" cy="230832"/>
          </a:xfrm>
          <a:prstGeom prst="rect">
            <a:avLst/>
          </a:prstGeom>
          <a:solidFill>
            <a:schemeClr val="accent2"/>
          </a:solidFill>
        </p:spPr>
        <p:txBody>
          <a:bodyPr wrap="square" rtlCol="0">
            <a:spAutoFit/>
          </a:bodyPr>
          <a:lstStyle/>
          <a:p>
            <a:r>
              <a:rPr lang="en-GB" sz="900" dirty="0">
                <a:solidFill>
                  <a:schemeClr val="bg1"/>
                </a:solidFill>
                <a:hlinkClick r:id="rId4" tooltip="http://philosophicaldisquisitions.blogspot.co.uk/2012/07/the-ethics-of-pre-punishment-part-two.html"/>
              </a:rPr>
              <a:t>This Photo</a:t>
            </a:r>
            <a:r>
              <a:rPr lang="en-GB" sz="900" dirty="0">
                <a:solidFill>
                  <a:schemeClr val="bg1"/>
                </a:solidFill>
              </a:rPr>
              <a:t> by Unknown Author is licensed under </a:t>
            </a:r>
            <a:r>
              <a:rPr lang="en-GB" sz="900" dirty="0">
                <a:solidFill>
                  <a:schemeClr val="bg1"/>
                </a:solidFill>
                <a:hlinkClick r:id="rId5" tooltip="https://creativecommons.org/licenses/by-nc-nd/3.0/"/>
              </a:rPr>
              <a:t>CC BY-NC-ND</a:t>
            </a:r>
            <a:endParaRPr lang="en-GB" sz="900" dirty="0">
              <a:solidFill>
                <a:schemeClr val="bg1"/>
              </a:solidFill>
            </a:endParaRPr>
          </a:p>
        </p:txBody>
      </p:sp>
    </p:spTree>
    <p:extLst>
      <p:ext uri="{BB962C8B-B14F-4D97-AF65-F5344CB8AC3E}">
        <p14:creationId xmlns:p14="http://schemas.microsoft.com/office/powerpoint/2010/main" val="4260299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6D81-8479-4202-B245-2A2144B77E2E}"/>
              </a:ext>
            </a:extLst>
          </p:cNvPr>
          <p:cNvSpPr>
            <a:spLocks noGrp="1"/>
          </p:cNvSpPr>
          <p:nvPr>
            <p:ph type="title"/>
          </p:nvPr>
        </p:nvSpPr>
        <p:spPr/>
        <p:txBody>
          <a:bodyPr/>
          <a:lstStyle/>
          <a:p>
            <a:r>
              <a:rPr lang="en-GB" dirty="0"/>
              <a:t>To not be (inadvertently) ____</a:t>
            </a:r>
            <a:r>
              <a:rPr lang="en-GB" dirty="0" err="1"/>
              <a:t>ist</a:t>
            </a:r>
            <a:endParaRPr lang="en-GB" dirty="0"/>
          </a:p>
        </p:txBody>
      </p:sp>
      <p:sp>
        <p:nvSpPr>
          <p:cNvPr id="4" name="Rectangle 3">
            <a:extLst>
              <a:ext uri="{FF2B5EF4-FFF2-40B4-BE49-F238E27FC236}">
                <a16:creationId xmlns:a16="http://schemas.microsoft.com/office/drawing/2014/main" id="{92D292CE-C7DB-4797-9E73-860C40D05D98}"/>
              </a:ext>
            </a:extLst>
          </p:cNvPr>
          <p:cNvSpPr/>
          <p:nvPr/>
        </p:nvSpPr>
        <p:spPr>
          <a:xfrm>
            <a:off x="5777344" y="5657671"/>
            <a:ext cx="5703455" cy="1200329"/>
          </a:xfrm>
          <a:prstGeom prst="rect">
            <a:avLst/>
          </a:prstGeom>
        </p:spPr>
        <p:txBody>
          <a:bodyPr wrap="square">
            <a:spAutoFit/>
          </a:bodyPr>
          <a:lstStyle/>
          <a:p>
            <a:r>
              <a:rPr lang="en-GB" dirty="0">
                <a:solidFill>
                  <a:schemeClr val="bg1"/>
                </a:solidFill>
              </a:rPr>
              <a:t>https://blogs.microsoft.com/ai/gender-skin-tone-facial-recognition-improvement/</a:t>
            </a:r>
            <a:br>
              <a:rPr lang="en-GB" dirty="0">
                <a:solidFill>
                  <a:schemeClr val="bg1"/>
                </a:solidFill>
              </a:rPr>
            </a:br>
            <a:r>
              <a:rPr lang="en-GB" dirty="0">
                <a:solidFill>
                  <a:schemeClr val="bg1"/>
                </a:solidFill>
              </a:rPr>
              <a:t>https://twitter.com/nke_ise/status/897756900753891328</a:t>
            </a:r>
          </a:p>
        </p:txBody>
      </p:sp>
      <p:pic>
        <p:nvPicPr>
          <p:cNvPr id="9" name="Screen Recording 8">
            <a:hlinkClick r:id="" action="ppaction://media"/>
            <a:extLst>
              <a:ext uri="{FF2B5EF4-FFF2-40B4-BE49-F238E27FC236}">
                <a16:creationId xmlns:a16="http://schemas.microsoft.com/office/drawing/2014/main" id="{63BC197E-0006-4485-BB53-47D385770AA5}"/>
              </a:ext>
            </a:extLst>
          </p:cNvPr>
          <p:cNvPicPr>
            <a:picLocks noChangeAspect="1"/>
          </p:cNvPicPr>
          <p:nvPr>
            <a:videoFile r:link="rId1"/>
            <p:extLst>
              <p:ext uri="{DAA4B4D4-6D71-4841-9C94-3DE7FCFB9230}">
                <p14:media xmlns:p14="http://schemas.microsoft.com/office/powerpoint/2010/main" r:embed="rId2">
                  <p14:trim st="2312"/>
                </p14:media>
              </p:ext>
            </p:extLst>
          </p:nvPr>
        </p:nvPicPr>
        <p:blipFill>
          <a:blip r:embed="rId5"/>
          <a:stretch>
            <a:fillRect/>
          </a:stretch>
        </p:blipFill>
        <p:spPr>
          <a:xfrm>
            <a:off x="122959" y="1493906"/>
            <a:ext cx="5453496" cy="5364094"/>
          </a:xfrm>
          <a:prstGeom prst="rect">
            <a:avLst/>
          </a:prstGeom>
        </p:spPr>
      </p:pic>
    </p:spTree>
    <p:extLst>
      <p:ext uri="{BB962C8B-B14F-4D97-AF65-F5344CB8AC3E}">
        <p14:creationId xmlns:p14="http://schemas.microsoft.com/office/powerpoint/2010/main" val="164686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1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theme1.xml><?xml version="1.0" encoding="utf-8"?>
<a:theme xmlns:a="http://schemas.openxmlformats.org/drawingml/2006/main" name="LockeData">
  <a:themeElements>
    <a:clrScheme name="Custom 1">
      <a:dk1>
        <a:sysClr val="windowText" lastClr="000000"/>
      </a:dk1>
      <a:lt1>
        <a:sysClr val="window" lastClr="FFFFFF"/>
      </a:lt1>
      <a:dk2>
        <a:srgbClr val="44546A"/>
      </a:dk2>
      <a:lt2>
        <a:srgbClr val="E7E6E6"/>
      </a:lt2>
      <a:accent1>
        <a:srgbClr val="2165B6"/>
      </a:accent1>
      <a:accent2>
        <a:srgbClr val="E8830C"/>
      </a:accent2>
      <a:accent3>
        <a:srgbClr val="A5A5A5"/>
      </a:accent3>
      <a:accent4>
        <a:srgbClr val="FFC000"/>
      </a:accent4>
      <a:accent5>
        <a:srgbClr val="5B9BD5"/>
      </a:accent5>
      <a:accent6>
        <a:srgbClr val="70AD47"/>
      </a:accent6>
      <a:hlink>
        <a:srgbClr val="0563C1"/>
      </a:hlink>
      <a:folHlink>
        <a:srgbClr val="954F72"/>
      </a:folHlink>
    </a:clrScheme>
    <a:fontScheme name="newlocke">
      <a:majorFont>
        <a:latin typeface="Contrail One"/>
        <a:ea typeface=""/>
        <a:cs typeface=""/>
      </a:majorFont>
      <a:minorFont>
        <a:latin typeface="Robot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ockeData" id="{6FF7EF69-9121-4EDE-89D1-A3A4B9C972EC}" vid="{2D380EED-B6F5-46F8-9C17-2A299E02D4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AA824EF7DB944795FB19B2A9920E43" ma:contentTypeVersion="10" ma:contentTypeDescription="Create a new document." ma:contentTypeScope="" ma:versionID="4681a376c9c3aa027886a272a1478108">
  <xsd:schema xmlns:xsd="http://www.w3.org/2001/XMLSchema" xmlns:xs="http://www.w3.org/2001/XMLSchema" xmlns:p="http://schemas.microsoft.com/office/2006/metadata/properties" xmlns:ns3="9c03da2b-0f09-4c63-b8d8-f57150f0feb4" xmlns:ns4="1e39e33b-2315-44dc-a7fc-4f5c134b39f2" targetNamespace="http://schemas.microsoft.com/office/2006/metadata/properties" ma:root="true" ma:fieldsID="70b0e0aa3bf9803333388138ceaa86c5" ns3:_="" ns4:_="">
    <xsd:import namespace="9c03da2b-0f09-4c63-b8d8-f57150f0feb4"/>
    <xsd:import namespace="1e39e33b-2315-44dc-a7fc-4f5c134b39f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03da2b-0f09-4c63-b8d8-f57150f0fe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e39e33b-2315-44dc-a7fc-4f5c134b39f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2D7DCF6-E377-4315-8BF9-33D675F21C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c03da2b-0f09-4c63-b8d8-f57150f0feb4"/>
    <ds:schemaRef ds:uri="1e39e33b-2315-44dc-a7fc-4f5c134b39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B8182AD-BB3B-484E-8693-E13BC2F82737}">
  <ds:schemaRefs>
    <ds:schemaRef ds:uri="http://schemas.microsoft.com/sharepoint/v3/contenttype/forms"/>
  </ds:schemaRefs>
</ds:datastoreItem>
</file>

<file path=customXml/itemProps3.xml><?xml version="1.0" encoding="utf-8"?>
<ds:datastoreItem xmlns:ds="http://schemas.openxmlformats.org/officeDocument/2006/customXml" ds:itemID="{83E9B586-59FD-4CA7-90E0-169F561893E7}">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LockeData</Template>
  <TotalTime>1031</TotalTime>
  <Words>770</Words>
  <Application>Microsoft Office PowerPoint</Application>
  <PresentationFormat>Widescreen</PresentationFormat>
  <Paragraphs>133</Paragraphs>
  <Slides>29</Slides>
  <Notes>19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Contrail One</vt:lpstr>
      <vt:lpstr>Roboto</vt:lpstr>
      <vt:lpstr>LockeData</vt:lpstr>
      <vt:lpstr>Are we experimenting on people?</vt:lpstr>
      <vt:lpstr>Steph Locke</vt:lpstr>
      <vt:lpstr>Agenda</vt:lpstr>
      <vt:lpstr>Human Subject Research</vt:lpstr>
      <vt:lpstr>Common data science projects</vt:lpstr>
      <vt:lpstr>Researcher obligations</vt:lpstr>
      <vt:lpstr>PowerPoint Presentation</vt:lpstr>
      <vt:lpstr>To avoid a dystopian future</vt:lpstr>
      <vt:lpstr>To not be (inadvertently) ____ist</vt:lpstr>
      <vt:lpstr>To avoid destroying lives</vt:lpstr>
      <vt:lpstr>To feel good about what we do</vt:lpstr>
      <vt:lpstr>PowerPoint Presentation</vt:lpstr>
      <vt:lpstr>(Unintended) Consequences</vt:lpstr>
      <vt:lpstr>The responsibilities of the (data) scientist</vt:lpstr>
      <vt:lpstr>Responsibilities of the company</vt:lpstr>
      <vt:lpstr>PowerPoint Presentation</vt:lpstr>
      <vt:lpstr>Education</vt:lpstr>
      <vt:lpstr>Frameworks</vt:lpstr>
      <vt:lpstr>5 concepts of fairness</vt:lpstr>
      <vt:lpstr>Data</vt:lpstr>
      <vt:lpstr>PowerPoint Presentation</vt:lpstr>
      <vt:lpstr>Synthetic data</vt:lpstr>
      <vt:lpstr>EDA</vt:lpstr>
      <vt:lpstr>Testing</vt:lpstr>
      <vt:lpstr>Testing</vt:lpstr>
      <vt:lpstr>Testing</vt:lpstr>
      <vt:lpstr>Monitoring</vt:lpstr>
      <vt:lpstr>Security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 we experimenting on people?</dc:title>
  <dc:creator>Steph Locke</dc:creator>
  <cp:lastModifiedBy>Steph Locke</cp:lastModifiedBy>
  <cp:revision>2</cp:revision>
  <dcterms:created xsi:type="dcterms:W3CDTF">2019-09-27T15:30:27Z</dcterms:created>
  <dcterms:modified xsi:type="dcterms:W3CDTF">2019-09-28T08:41:36Z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0x010100B0AA824EF7DB944795FB19B2A9920E43</vt:lpwstr>
  </property>
</Properties>
</file>